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47" autoAdjust="0"/>
    <p:restoredTop sz="94291" autoAdjust="0"/>
  </p:normalViewPr>
  <p:slideViewPr>
    <p:cSldViewPr>
      <p:cViewPr varScale="1">
        <p:scale>
          <a:sx n="68" d="100"/>
          <a:sy n="68" d="100"/>
        </p:scale>
        <p:origin x="101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0"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pic>
        <p:nvPicPr>
          <p:cNvPr id="17" name="bg object 17"/>
          <p:cNvPicPr/>
          <p:nvPr/>
        </p:nvPicPr>
        <p:blipFill>
          <a:blip r:embed="rId8" cstate="print"/>
          <a:stretch>
            <a:fillRect/>
          </a:stretch>
        </p:blipFill>
        <p:spPr>
          <a:xfrm>
            <a:off x="6257544" y="0"/>
            <a:ext cx="5934455" cy="6857998"/>
          </a:xfrm>
          <a:prstGeom prst="rect">
            <a:avLst/>
          </a:prstGeom>
        </p:spPr>
      </p:pic>
      <p:sp>
        <p:nvSpPr>
          <p:cNvPr id="2" name="Holder 2"/>
          <p:cNvSpPr>
            <a:spLocks noGrp="1"/>
          </p:cNvSpPr>
          <p:nvPr>
            <p:ph type="title"/>
          </p:nvPr>
        </p:nvSpPr>
        <p:spPr>
          <a:xfrm>
            <a:off x="676452" y="1128140"/>
            <a:ext cx="10839094" cy="1276985"/>
          </a:xfrm>
          <a:prstGeom prst="rect">
            <a:avLst/>
          </a:prstGeom>
        </p:spPr>
        <p:txBody>
          <a:bodyPr wrap="square" lIns="0" tIns="0" rIns="0" bIns="0">
            <a:spAutoFit/>
          </a:bodyPr>
          <a:lstStyle>
            <a:lvl1pPr>
              <a:defRPr sz="1600" b="0"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png"/><Relationship Id="rId21" Type="http://schemas.openxmlformats.org/officeDocument/2006/relationships/image" Target="../media/image25.jp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jpg"/><Relationship Id="rId41"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jp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jpg"/><Relationship Id="rId44"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jpg"/><Relationship Id="rId35" Type="http://schemas.openxmlformats.org/officeDocument/2006/relationships/image" Target="../media/image39.png"/><Relationship Id="rId43"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jp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5.jpg"/><Relationship Id="rId1" Type="http://schemas.openxmlformats.org/officeDocument/2006/relationships/slideLayout" Target="../slideLayouts/slideLayout5.xml"/><Relationship Id="rId5" Type="http://schemas.openxmlformats.org/officeDocument/2006/relationships/image" Target="../media/image61.jp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5.jpg"/><Relationship Id="rId1" Type="http://schemas.openxmlformats.org/officeDocument/2006/relationships/slideLayout" Target="../slideLayouts/slideLayout5.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jp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8062" y="609600"/>
            <a:ext cx="4166870" cy="5694045"/>
            <a:chOff x="608062" y="609600"/>
            <a:chExt cx="4166870" cy="5694045"/>
          </a:xfrm>
        </p:grpSpPr>
        <p:pic>
          <p:nvPicPr>
            <p:cNvPr id="3" name="object 3"/>
            <p:cNvPicPr/>
            <p:nvPr/>
          </p:nvPicPr>
          <p:blipFill>
            <a:blip r:embed="rId2" cstate="print"/>
            <a:stretch>
              <a:fillRect/>
            </a:stretch>
          </p:blipFill>
          <p:spPr>
            <a:xfrm>
              <a:off x="608062" y="612628"/>
              <a:ext cx="4166642" cy="5690654"/>
            </a:xfrm>
            <a:prstGeom prst="rect">
              <a:avLst/>
            </a:prstGeom>
          </p:spPr>
        </p:pic>
        <p:pic>
          <p:nvPicPr>
            <p:cNvPr id="4" name="object 4"/>
            <p:cNvPicPr/>
            <p:nvPr/>
          </p:nvPicPr>
          <p:blipFill>
            <a:blip r:embed="rId3" cstate="print"/>
            <a:stretch>
              <a:fillRect/>
            </a:stretch>
          </p:blipFill>
          <p:spPr>
            <a:xfrm>
              <a:off x="643127" y="609600"/>
              <a:ext cx="4101084" cy="5625084"/>
            </a:xfrm>
            <a:prstGeom prst="rect">
              <a:avLst/>
            </a:prstGeom>
          </p:spPr>
        </p:pic>
      </p:grpSp>
      <p:pic>
        <p:nvPicPr>
          <p:cNvPr id="11" name="object 11"/>
          <p:cNvPicPr/>
          <p:nvPr/>
        </p:nvPicPr>
        <p:blipFill>
          <a:blip r:embed="rId4" cstate="print"/>
          <a:stretch>
            <a:fillRect/>
          </a:stretch>
        </p:blipFill>
        <p:spPr>
          <a:xfrm>
            <a:off x="281940" y="1199388"/>
            <a:ext cx="7773161" cy="4455414"/>
          </a:xfrm>
          <a:prstGeom prst="rect">
            <a:avLst/>
          </a:prstGeom>
        </p:spPr>
      </p:pic>
      <p:sp>
        <p:nvSpPr>
          <p:cNvPr id="12" name="TextBox 11">
            <a:extLst>
              <a:ext uri="{FF2B5EF4-FFF2-40B4-BE49-F238E27FC236}">
                <a16:creationId xmlns:a16="http://schemas.microsoft.com/office/drawing/2014/main" id="{E2F67552-3712-43FA-A4E8-D0ECE00B227F}"/>
              </a:ext>
            </a:extLst>
          </p:cNvPr>
          <p:cNvSpPr txBox="1"/>
          <p:nvPr/>
        </p:nvSpPr>
        <p:spPr>
          <a:xfrm>
            <a:off x="8857957" y="2701498"/>
            <a:ext cx="3070860" cy="830997"/>
          </a:xfrm>
          <a:prstGeom prst="rect">
            <a:avLst/>
          </a:prstGeom>
          <a:noFill/>
        </p:spPr>
        <p:txBody>
          <a:bodyPr wrap="square" rtlCol="0">
            <a:spAutoFit/>
          </a:bodyPr>
          <a:lstStyle/>
          <a:p>
            <a:r>
              <a:rPr lang="en-IN" sz="2400" dirty="0"/>
              <a:t>Subhadip Samanta</a:t>
            </a:r>
          </a:p>
          <a:p>
            <a:r>
              <a:rPr lang="en-IN" sz="2400" dirty="0"/>
              <a:t>IIFT Delhi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417576" y="449567"/>
              <a:ext cx="3144774" cy="288810"/>
            </a:xfrm>
            <a:prstGeom prst="rect">
              <a:avLst/>
            </a:prstGeom>
          </p:spPr>
        </p:pic>
        <p:pic>
          <p:nvPicPr>
            <p:cNvPr id="4" name="object 4"/>
            <p:cNvPicPr/>
            <p:nvPr/>
          </p:nvPicPr>
          <p:blipFill>
            <a:blip r:embed="rId3" cstate="print"/>
            <a:stretch>
              <a:fillRect/>
            </a:stretch>
          </p:blipFill>
          <p:spPr>
            <a:xfrm>
              <a:off x="443483" y="475500"/>
              <a:ext cx="3093339" cy="237858"/>
            </a:xfrm>
            <a:prstGeom prst="rect">
              <a:avLst/>
            </a:prstGeom>
          </p:spPr>
        </p:pic>
        <p:pic>
          <p:nvPicPr>
            <p:cNvPr id="5" name="object 5"/>
            <p:cNvPicPr/>
            <p:nvPr/>
          </p:nvPicPr>
          <p:blipFill>
            <a:blip r:embed="rId4" cstate="print"/>
            <a:stretch>
              <a:fillRect/>
            </a:stretch>
          </p:blipFill>
          <p:spPr>
            <a:xfrm>
              <a:off x="405384" y="946403"/>
              <a:ext cx="10354818" cy="1489710"/>
            </a:xfrm>
            <a:prstGeom prst="rect">
              <a:avLst/>
            </a:prstGeom>
          </p:spPr>
        </p:pic>
        <p:pic>
          <p:nvPicPr>
            <p:cNvPr id="6" name="object 6"/>
            <p:cNvPicPr/>
            <p:nvPr/>
          </p:nvPicPr>
          <p:blipFill>
            <a:blip r:embed="rId5" cstate="print"/>
            <a:stretch>
              <a:fillRect/>
            </a:stretch>
          </p:blipFill>
          <p:spPr>
            <a:xfrm>
              <a:off x="434340" y="972324"/>
              <a:ext cx="2762250" cy="232651"/>
            </a:xfrm>
            <a:prstGeom prst="rect">
              <a:avLst/>
            </a:prstGeom>
          </p:spPr>
        </p:pic>
        <p:pic>
          <p:nvPicPr>
            <p:cNvPr id="7" name="object 7"/>
            <p:cNvPicPr/>
            <p:nvPr/>
          </p:nvPicPr>
          <p:blipFill>
            <a:blip r:embed="rId6" cstate="print"/>
            <a:stretch>
              <a:fillRect/>
            </a:stretch>
          </p:blipFill>
          <p:spPr>
            <a:xfrm>
              <a:off x="3197351" y="976883"/>
              <a:ext cx="176022" cy="212598"/>
            </a:xfrm>
            <a:prstGeom prst="rect">
              <a:avLst/>
            </a:prstGeom>
          </p:spPr>
        </p:pic>
        <p:sp>
          <p:nvSpPr>
            <p:cNvPr id="8" name="object 8"/>
            <p:cNvSpPr/>
            <p:nvPr/>
          </p:nvSpPr>
          <p:spPr>
            <a:xfrm>
              <a:off x="3212338" y="996314"/>
              <a:ext cx="156845" cy="193040"/>
            </a:xfrm>
            <a:custGeom>
              <a:avLst/>
              <a:gdLst/>
              <a:ahLst/>
              <a:cxnLst/>
              <a:rect l="l" t="t" r="r" b="b"/>
              <a:pathLst>
                <a:path w="156845" h="193040">
                  <a:moveTo>
                    <a:pt x="33274" y="154686"/>
                  </a:moveTo>
                  <a:lnTo>
                    <a:pt x="22098" y="154686"/>
                  </a:lnTo>
                  <a:lnTo>
                    <a:pt x="22606" y="155067"/>
                  </a:lnTo>
                  <a:lnTo>
                    <a:pt x="23113" y="155701"/>
                  </a:lnTo>
                  <a:lnTo>
                    <a:pt x="23875" y="156590"/>
                  </a:lnTo>
                  <a:lnTo>
                    <a:pt x="24079" y="157607"/>
                  </a:lnTo>
                  <a:lnTo>
                    <a:pt x="24130" y="165226"/>
                  </a:lnTo>
                  <a:lnTo>
                    <a:pt x="22098" y="170814"/>
                  </a:lnTo>
                  <a:lnTo>
                    <a:pt x="13716" y="181483"/>
                  </a:lnTo>
                  <a:lnTo>
                    <a:pt x="7747" y="185420"/>
                  </a:lnTo>
                  <a:lnTo>
                    <a:pt x="0" y="187960"/>
                  </a:lnTo>
                  <a:lnTo>
                    <a:pt x="0" y="192912"/>
                  </a:lnTo>
                  <a:lnTo>
                    <a:pt x="33274" y="163575"/>
                  </a:lnTo>
                  <a:lnTo>
                    <a:pt x="33274" y="154686"/>
                  </a:lnTo>
                  <a:close/>
                </a:path>
                <a:path w="156845" h="193040">
                  <a:moveTo>
                    <a:pt x="19431" y="132461"/>
                  </a:moveTo>
                  <a:lnTo>
                    <a:pt x="10413" y="132461"/>
                  </a:lnTo>
                  <a:lnTo>
                    <a:pt x="6985" y="133731"/>
                  </a:lnTo>
                  <a:lnTo>
                    <a:pt x="4191" y="136398"/>
                  </a:lnTo>
                  <a:lnTo>
                    <a:pt x="1397" y="138937"/>
                  </a:lnTo>
                  <a:lnTo>
                    <a:pt x="0" y="142112"/>
                  </a:lnTo>
                  <a:lnTo>
                    <a:pt x="0" y="149606"/>
                  </a:lnTo>
                  <a:lnTo>
                    <a:pt x="1143" y="152526"/>
                  </a:lnTo>
                  <a:lnTo>
                    <a:pt x="5461" y="156845"/>
                  </a:lnTo>
                  <a:lnTo>
                    <a:pt x="8381" y="157861"/>
                  </a:lnTo>
                  <a:lnTo>
                    <a:pt x="13462" y="157861"/>
                  </a:lnTo>
                  <a:lnTo>
                    <a:pt x="14859" y="157607"/>
                  </a:lnTo>
                  <a:lnTo>
                    <a:pt x="16256" y="156972"/>
                  </a:lnTo>
                  <a:lnTo>
                    <a:pt x="19050" y="155448"/>
                  </a:lnTo>
                  <a:lnTo>
                    <a:pt x="20828" y="154686"/>
                  </a:lnTo>
                  <a:lnTo>
                    <a:pt x="33274" y="154686"/>
                  </a:lnTo>
                  <a:lnTo>
                    <a:pt x="33274" y="148844"/>
                  </a:lnTo>
                  <a:lnTo>
                    <a:pt x="31368" y="143129"/>
                  </a:lnTo>
                  <a:lnTo>
                    <a:pt x="27559" y="138937"/>
                  </a:lnTo>
                  <a:lnTo>
                    <a:pt x="23749" y="134620"/>
                  </a:lnTo>
                  <a:lnTo>
                    <a:pt x="19431" y="132461"/>
                  </a:lnTo>
                  <a:close/>
                </a:path>
                <a:path w="156845" h="193040">
                  <a:moveTo>
                    <a:pt x="151637" y="0"/>
                  </a:moveTo>
                  <a:lnTo>
                    <a:pt x="123301" y="29257"/>
                  </a:lnTo>
                  <a:lnTo>
                    <a:pt x="122682" y="41910"/>
                  </a:lnTo>
                  <a:lnTo>
                    <a:pt x="124713" y="47244"/>
                  </a:lnTo>
                  <a:lnTo>
                    <a:pt x="132587" y="55625"/>
                  </a:lnTo>
                  <a:lnTo>
                    <a:pt x="137160" y="57785"/>
                  </a:lnTo>
                  <a:lnTo>
                    <a:pt x="146431" y="57785"/>
                  </a:lnTo>
                  <a:lnTo>
                    <a:pt x="150113" y="56387"/>
                  </a:lnTo>
                  <a:lnTo>
                    <a:pt x="153288" y="53594"/>
                  </a:lnTo>
                  <a:lnTo>
                    <a:pt x="155575" y="51435"/>
                  </a:lnTo>
                  <a:lnTo>
                    <a:pt x="156717" y="48513"/>
                  </a:lnTo>
                  <a:lnTo>
                    <a:pt x="156717" y="41401"/>
                  </a:lnTo>
                  <a:lnTo>
                    <a:pt x="155575" y="38608"/>
                  </a:lnTo>
                  <a:lnTo>
                    <a:pt x="153288" y="36322"/>
                  </a:lnTo>
                  <a:lnTo>
                    <a:pt x="151675" y="34798"/>
                  </a:lnTo>
                  <a:lnTo>
                    <a:pt x="136271" y="34798"/>
                  </a:lnTo>
                  <a:lnTo>
                    <a:pt x="135254" y="34289"/>
                  </a:lnTo>
                  <a:lnTo>
                    <a:pt x="134394" y="33020"/>
                  </a:lnTo>
                  <a:lnTo>
                    <a:pt x="133603" y="32004"/>
                  </a:lnTo>
                  <a:lnTo>
                    <a:pt x="133096" y="30225"/>
                  </a:lnTo>
                  <a:lnTo>
                    <a:pt x="133096" y="23875"/>
                  </a:lnTo>
                  <a:lnTo>
                    <a:pt x="134112" y="20447"/>
                  </a:lnTo>
                  <a:lnTo>
                    <a:pt x="136144" y="17652"/>
                  </a:lnTo>
                  <a:lnTo>
                    <a:pt x="138937" y="13715"/>
                  </a:lnTo>
                  <a:lnTo>
                    <a:pt x="144017" y="9398"/>
                  </a:lnTo>
                  <a:lnTo>
                    <a:pt x="151637" y="4825"/>
                  </a:lnTo>
                  <a:lnTo>
                    <a:pt x="151637" y="0"/>
                  </a:lnTo>
                  <a:close/>
                </a:path>
                <a:path w="156845" h="193040">
                  <a:moveTo>
                    <a:pt x="148336" y="33020"/>
                  </a:moveTo>
                  <a:lnTo>
                    <a:pt x="144145" y="33020"/>
                  </a:lnTo>
                  <a:lnTo>
                    <a:pt x="142494" y="33400"/>
                  </a:lnTo>
                  <a:lnTo>
                    <a:pt x="140462" y="34036"/>
                  </a:lnTo>
                  <a:lnTo>
                    <a:pt x="139191" y="34544"/>
                  </a:lnTo>
                  <a:lnTo>
                    <a:pt x="138049" y="34798"/>
                  </a:lnTo>
                  <a:lnTo>
                    <a:pt x="151675" y="34798"/>
                  </a:lnTo>
                  <a:lnTo>
                    <a:pt x="151002" y="34162"/>
                  </a:lnTo>
                  <a:lnTo>
                    <a:pt x="148336" y="33020"/>
                  </a:lnTo>
                  <a:close/>
                </a:path>
              </a:pathLst>
            </a:custGeom>
            <a:solidFill>
              <a:srgbClr val="FFFFFF"/>
            </a:solidFill>
          </p:spPr>
          <p:txBody>
            <a:bodyPr wrap="square" lIns="0" tIns="0" rIns="0" bIns="0" rtlCol="0"/>
            <a:lstStyle/>
            <a:p>
              <a:endParaRPr/>
            </a:p>
          </p:txBody>
        </p:sp>
        <p:sp>
          <p:nvSpPr>
            <p:cNvPr id="9" name="object 9"/>
            <p:cNvSpPr/>
            <p:nvPr/>
          </p:nvSpPr>
          <p:spPr>
            <a:xfrm>
              <a:off x="3212338" y="996314"/>
              <a:ext cx="156845" cy="193040"/>
            </a:xfrm>
            <a:custGeom>
              <a:avLst/>
              <a:gdLst/>
              <a:ahLst/>
              <a:cxnLst/>
              <a:rect l="l" t="t" r="r" b="b"/>
              <a:pathLst>
                <a:path w="156845" h="193040">
                  <a:moveTo>
                    <a:pt x="14478" y="132461"/>
                  </a:moveTo>
                  <a:lnTo>
                    <a:pt x="19431" y="132461"/>
                  </a:lnTo>
                  <a:lnTo>
                    <a:pt x="23749" y="134620"/>
                  </a:lnTo>
                  <a:lnTo>
                    <a:pt x="27559" y="138937"/>
                  </a:lnTo>
                  <a:lnTo>
                    <a:pt x="31368" y="143129"/>
                  </a:lnTo>
                  <a:lnTo>
                    <a:pt x="33274" y="148844"/>
                  </a:lnTo>
                  <a:lnTo>
                    <a:pt x="33274" y="155956"/>
                  </a:lnTo>
                  <a:lnTo>
                    <a:pt x="33274" y="163575"/>
                  </a:lnTo>
                  <a:lnTo>
                    <a:pt x="0" y="192912"/>
                  </a:lnTo>
                  <a:lnTo>
                    <a:pt x="0" y="187960"/>
                  </a:lnTo>
                  <a:lnTo>
                    <a:pt x="7747" y="185420"/>
                  </a:lnTo>
                  <a:lnTo>
                    <a:pt x="13716" y="181483"/>
                  </a:lnTo>
                  <a:lnTo>
                    <a:pt x="17906" y="176149"/>
                  </a:lnTo>
                  <a:lnTo>
                    <a:pt x="22098" y="170814"/>
                  </a:lnTo>
                  <a:lnTo>
                    <a:pt x="24130" y="165226"/>
                  </a:lnTo>
                  <a:lnTo>
                    <a:pt x="24130" y="159258"/>
                  </a:lnTo>
                  <a:lnTo>
                    <a:pt x="24130" y="157861"/>
                  </a:lnTo>
                  <a:lnTo>
                    <a:pt x="23875" y="156590"/>
                  </a:lnTo>
                  <a:lnTo>
                    <a:pt x="23113" y="155701"/>
                  </a:lnTo>
                  <a:lnTo>
                    <a:pt x="22606" y="155067"/>
                  </a:lnTo>
                  <a:lnTo>
                    <a:pt x="22098" y="154686"/>
                  </a:lnTo>
                  <a:lnTo>
                    <a:pt x="21589" y="154686"/>
                  </a:lnTo>
                  <a:lnTo>
                    <a:pt x="20828" y="154686"/>
                  </a:lnTo>
                  <a:lnTo>
                    <a:pt x="19050" y="155448"/>
                  </a:lnTo>
                  <a:lnTo>
                    <a:pt x="16256" y="156972"/>
                  </a:lnTo>
                  <a:lnTo>
                    <a:pt x="14859" y="157607"/>
                  </a:lnTo>
                  <a:lnTo>
                    <a:pt x="13462" y="157861"/>
                  </a:lnTo>
                  <a:lnTo>
                    <a:pt x="12064" y="157861"/>
                  </a:lnTo>
                  <a:lnTo>
                    <a:pt x="8381" y="157861"/>
                  </a:lnTo>
                  <a:lnTo>
                    <a:pt x="5461" y="156845"/>
                  </a:lnTo>
                  <a:lnTo>
                    <a:pt x="3301" y="154686"/>
                  </a:lnTo>
                  <a:lnTo>
                    <a:pt x="1143" y="152526"/>
                  </a:lnTo>
                  <a:lnTo>
                    <a:pt x="0" y="149606"/>
                  </a:lnTo>
                  <a:lnTo>
                    <a:pt x="0" y="145796"/>
                  </a:lnTo>
                  <a:lnTo>
                    <a:pt x="0" y="142112"/>
                  </a:lnTo>
                  <a:lnTo>
                    <a:pt x="1397" y="138937"/>
                  </a:lnTo>
                  <a:lnTo>
                    <a:pt x="4191" y="136398"/>
                  </a:lnTo>
                  <a:lnTo>
                    <a:pt x="6985" y="133731"/>
                  </a:lnTo>
                  <a:lnTo>
                    <a:pt x="10413" y="132461"/>
                  </a:lnTo>
                  <a:lnTo>
                    <a:pt x="14478" y="132461"/>
                  </a:lnTo>
                  <a:close/>
                </a:path>
                <a:path w="156845" h="193040">
                  <a:moveTo>
                    <a:pt x="151637" y="0"/>
                  </a:moveTo>
                  <a:lnTo>
                    <a:pt x="151637" y="4825"/>
                  </a:lnTo>
                  <a:lnTo>
                    <a:pt x="144017" y="9398"/>
                  </a:lnTo>
                  <a:lnTo>
                    <a:pt x="138937" y="13715"/>
                  </a:lnTo>
                  <a:lnTo>
                    <a:pt x="136144" y="17652"/>
                  </a:lnTo>
                  <a:lnTo>
                    <a:pt x="134112" y="20447"/>
                  </a:lnTo>
                  <a:lnTo>
                    <a:pt x="133096" y="23875"/>
                  </a:lnTo>
                  <a:lnTo>
                    <a:pt x="133096" y="27939"/>
                  </a:lnTo>
                  <a:lnTo>
                    <a:pt x="133096" y="30225"/>
                  </a:lnTo>
                  <a:lnTo>
                    <a:pt x="133603" y="32004"/>
                  </a:lnTo>
                  <a:lnTo>
                    <a:pt x="134492" y="33147"/>
                  </a:lnTo>
                  <a:lnTo>
                    <a:pt x="135254" y="34289"/>
                  </a:lnTo>
                  <a:lnTo>
                    <a:pt x="136271" y="34798"/>
                  </a:lnTo>
                  <a:lnTo>
                    <a:pt x="137413" y="34798"/>
                  </a:lnTo>
                  <a:lnTo>
                    <a:pt x="138049" y="34798"/>
                  </a:lnTo>
                  <a:lnTo>
                    <a:pt x="139191" y="34544"/>
                  </a:lnTo>
                  <a:lnTo>
                    <a:pt x="140462" y="34036"/>
                  </a:lnTo>
                  <a:lnTo>
                    <a:pt x="142494" y="33400"/>
                  </a:lnTo>
                  <a:lnTo>
                    <a:pt x="144145" y="33020"/>
                  </a:lnTo>
                  <a:lnTo>
                    <a:pt x="145414" y="33020"/>
                  </a:lnTo>
                  <a:lnTo>
                    <a:pt x="148336" y="33020"/>
                  </a:lnTo>
                  <a:lnTo>
                    <a:pt x="151002" y="34162"/>
                  </a:lnTo>
                  <a:lnTo>
                    <a:pt x="153288" y="36322"/>
                  </a:lnTo>
                  <a:lnTo>
                    <a:pt x="155575" y="38608"/>
                  </a:lnTo>
                  <a:lnTo>
                    <a:pt x="156717" y="41401"/>
                  </a:lnTo>
                  <a:lnTo>
                    <a:pt x="156717" y="44704"/>
                  </a:lnTo>
                  <a:lnTo>
                    <a:pt x="156717" y="48513"/>
                  </a:lnTo>
                  <a:lnTo>
                    <a:pt x="155575" y="51435"/>
                  </a:lnTo>
                  <a:lnTo>
                    <a:pt x="153288" y="53594"/>
                  </a:lnTo>
                  <a:lnTo>
                    <a:pt x="150113" y="56387"/>
                  </a:lnTo>
                  <a:lnTo>
                    <a:pt x="146431" y="57785"/>
                  </a:lnTo>
                  <a:lnTo>
                    <a:pt x="142112" y="57785"/>
                  </a:lnTo>
                  <a:lnTo>
                    <a:pt x="137160" y="57785"/>
                  </a:lnTo>
                  <a:lnTo>
                    <a:pt x="132587" y="55625"/>
                  </a:lnTo>
                  <a:lnTo>
                    <a:pt x="128650" y="51435"/>
                  </a:lnTo>
                  <a:lnTo>
                    <a:pt x="124713" y="47244"/>
                  </a:lnTo>
                  <a:lnTo>
                    <a:pt x="122682" y="41910"/>
                  </a:lnTo>
                  <a:lnTo>
                    <a:pt x="122682" y="35687"/>
                  </a:lnTo>
                  <a:lnTo>
                    <a:pt x="143256" y="3048"/>
                  </a:lnTo>
                  <a:lnTo>
                    <a:pt x="151637" y="0"/>
                  </a:lnTo>
                  <a:close/>
                </a:path>
              </a:pathLst>
            </a:custGeom>
            <a:ln w="9144">
              <a:solidFill>
                <a:srgbClr val="404040"/>
              </a:solidFill>
            </a:ln>
          </p:spPr>
          <p:txBody>
            <a:bodyPr wrap="square" lIns="0" tIns="0" rIns="0" bIns="0" rtlCol="0"/>
            <a:lstStyle/>
            <a:p>
              <a:endParaRPr/>
            </a:p>
          </p:txBody>
        </p:sp>
        <p:pic>
          <p:nvPicPr>
            <p:cNvPr id="10" name="object 10"/>
            <p:cNvPicPr/>
            <p:nvPr/>
          </p:nvPicPr>
          <p:blipFill>
            <a:blip r:embed="rId7" cstate="print"/>
            <a:stretch>
              <a:fillRect/>
            </a:stretch>
          </p:blipFill>
          <p:spPr>
            <a:xfrm>
              <a:off x="3378708" y="979932"/>
              <a:ext cx="381762" cy="171450"/>
            </a:xfrm>
            <a:prstGeom prst="rect">
              <a:avLst/>
            </a:prstGeom>
          </p:spPr>
        </p:pic>
        <p:sp>
          <p:nvSpPr>
            <p:cNvPr id="11" name="object 11"/>
            <p:cNvSpPr/>
            <p:nvPr/>
          </p:nvSpPr>
          <p:spPr>
            <a:xfrm>
              <a:off x="3394455" y="999744"/>
              <a:ext cx="361315" cy="151765"/>
            </a:xfrm>
            <a:custGeom>
              <a:avLst/>
              <a:gdLst/>
              <a:ahLst/>
              <a:cxnLst/>
              <a:rect l="l" t="t" r="r" b="b"/>
              <a:pathLst>
                <a:path w="361314" h="151765">
                  <a:moveTo>
                    <a:pt x="273558" y="0"/>
                  </a:moveTo>
                  <a:lnTo>
                    <a:pt x="203581" y="0"/>
                  </a:lnTo>
                  <a:lnTo>
                    <a:pt x="203581" y="4190"/>
                  </a:lnTo>
                  <a:lnTo>
                    <a:pt x="210947" y="4317"/>
                  </a:lnTo>
                  <a:lnTo>
                    <a:pt x="217424" y="6350"/>
                  </a:lnTo>
                  <a:lnTo>
                    <a:pt x="273558" y="76961"/>
                  </a:lnTo>
                  <a:lnTo>
                    <a:pt x="237871" y="122046"/>
                  </a:lnTo>
                  <a:lnTo>
                    <a:pt x="232292" y="128904"/>
                  </a:lnTo>
                  <a:lnTo>
                    <a:pt x="227711" y="133857"/>
                  </a:lnTo>
                  <a:lnTo>
                    <a:pt x="223520" y="137032"/>
                  </a:lnTo>
                  <a:lnTo>
                    <a:pt x="219329" y="140334"/>
                  </a:lnTo>
                  <a:lnTo>
                    <a:pt x="215011" y="143001"/>
                  </a:lnTo>
                  <a:lnTo>
                    <a:pt x="210312" y="144906"/>
                  </a:lnTo>
                  <a:lnTo>
                    <a:pt x="207645" y="146050"/>
                  </a:lnTo>
                  <a:lnTo>
                    <a:pt x="204343" y="146811"/>
                  </a:lnTo>
                  <a:lnTo>
                    <a:pt x="200533" y="147192"/>
                  </a:lnTo>
                  <a:lnTo>
                    <a:pt x="200533" y="151383"/>
                  </a:lnTo>
                  <a:lnTo>
                    <a:pt x="254254" y="151383"/>
                  </a:lnTo>
                  <a:lnTo>
                    <a:pt x="254254" y="147192"/>
                  </a:lnTo>
                  <a:lnTo>
                    <a:pt x="248539" y="147065"/>
                  </a:lnTo>
                  <a:lnTo>
                    <a:pt x="244729" y="146176"/>
                  </a:lnTo>
                  <a:lnTo>
                    <a:pt x="242697" y="144525"/>
                  </a:lnTo>
                  <a:lnTo>
                    <a:pt x="240665" y="143001"/>
                  </a:lnTo>
                  <a:lnTo>
                    <a:pt x="239649" y="140969"/>
                  </a:lnTo>
                  <a:lnTo>
                    <a:pt x="278384" y="84835"/>
                  </a:lnTo>
                  <a:lnTo>
                    <a:pt x="303786" y="84835"/>
                  </a:lnTo>
                  <a:lnTo>
                    <a:pt x="292227" y="67563"/>
                  </a:lnTo>
                  <a:lnTo>
                    <a:pt x="298557" y="59435"/>
                  </a:lnTo>
                  <a:lnTo>
                    <a:pt x="286639" y="59435"/>
                  </a:lnTo>
                  <a:lnTo>
                    <a:pt x="263398" y="24764"/>
                  </a:lnTo>
                  <a:lnTo>
                    <a:pt x="259842" y="19557"/>
                  </a:lnTo>
                  <a:lnTo>
                    <a:pt x="258175" y="15747"/>
                  </a:lnTo>
                  <a:lnTo>
                    <a:pt x="258064" y="10667"/>
                  </a:lnTo>
                  <a:lnTo>
                    <a:pt x="259080" y="8762"/>
                  </a:lnTo>
                  <a:lnTo>
                    <a:pt x="263525" y="5333"/>
                  </a:lnTo>
                  <a:lnTo>
                    <a:pt x="267589" y="4317"/>
                  </a:lnTo>
                  <a:lnTo>
                    <a:pt x="273558" y="4190"/>
                  </a:lnTo>
                  <a:lnTo>
                    <a:pt x="273558" y="0"/>
                  </a:lnTo>
                  <a:close/>
                </a:path>
                <a:path w="361314" h="151765">
                  <a:moveTo>
                    <a:pt x="303786" y="84835"/>
                  </a:moveTo>
                  <a:lnTo>
                    <a:pt x="278384" y="84835"/>
                  </a:lnTo>
                  <a:lnTo>
                    <a:pt x="304165" y="123697"/>
                  </a:lnTo>
                  <a:lnTo>
                    <a:pt x="307721" y="128904"/>
                  </a:lnTo>
                  <a:lnTo>
                    <a:pt x="309753" y="132206"/>
                  </a:lnTo>
                  <a:lnTo>
                    <a:pt x="310487" y="134111"/>
                  </a:lnTo>
                  <a:lnTo>
                    <a:pt x="310896" y="135254"/>
                  </a:lnTo>
                  <a:lnTo>
                    <a:pt x="311277" y="136905"/>
                  </a:lnTo>
                  <a:lnTo>
                    <a:pt x="311184" y="140334"/>
                  </a:lnTo>
                  <a:lnTo>
                    <a:pt x="300609" y="147192"/>
                  </a:lnTo>
                  <a:lnTo>
                    <a:pt x="296291" y="147192"/>
                  </a:lnTo>
                  <a:lnTo>
                    <a:pt x="296291" y="151383"/>
                  </a:lnTo>
                  <a:lnTo>
                    <a:pt x="361315" y="151383"/>
                  </a:lnTo>
                  <a:lnTo>
                    <a:pt x="361315" y="147192"/>
                  </a:lnTo>
                  <a:lnTo>
                    <a:pt x="354584" y="146811"/>
                  </a:lnTo>
                  <a:lnTo>
                    <a:pt x="348996" y="144906"/>
                  </a:lnTo>
                  <a:lnTo>
                    <a:pt x="324612" y="115950"/>
                  </a:lnTo>
                  <a:lnTo>
                    <a:pt x="303786" y="84835"/>
                  </a:lnTo>
                  <a:close/>
                </a:path>
                <a:path w="361314" h="151765">
                  <a:moveTo>
                    <a:pt x="357759" y="0"/>
                  </a:moveTo>
                  <a:lnTo>
                    <a:pt x="304165" y="0"/>
                  </a:lnTo>
                  <a:lnTo>
                    <a:pt x="304165" y="4190"/>
                  </a:lnTo>
                  <a:lnTo>
                    <a:pt x="309499" y="4190"/>
                  </a:lnTo>
                  <a:lnTo>
                    <a:pt x="313055" y="4571"/>
                  </a:lnTo>
                  <a:lnTo>
                    <a:pt x="314706" y="5206"/>
                  </a:lnTo>
                  <a:lnTo>
                    <a:pt x="316484" y="5841"/>
                  </a:lnTo>
                  <a:lnTo>
                    <a:pt x="317881" y="6984"/>
                  </a:lnTo>
                  <a:lnTo>
                    <a:pt x="319024" y="8508"/>
                  </a:lnTo>
                  <a:lnTo>
                    <a:pt x="319913" y="9651"/>
                  </a:lnTo>
                  <a:lnTo>
                    <a:pt x="320190" y="10667"/>
                  </a:lnTo>
                  <a:lnTo>
                    <a:pt x="313436" y="25400"/>
                  </a:lnTo>
                  <a:lnTo>
                    <a:pt x="286639" y="59435"/>
                  </a:lnTo>
                  <a:lnTo>
                    <a:pt x="298557" y="59435"/>
                  </a:lnTo>
                  <a:lnTo>
                    <a:pt x="322199" y="29082"/>
                  </a:lnTo>
                  <a:lnTo>
                    <a:pt x="328295" y="21335"/>
                  </a:lnTo>
                  <a:lnTo>
                    <a:pt x="332994" y="16001"/>
                  </a:lnTo>
                  <a:lnTo>
                    <a:pt x="336423" y="13080"/>
                  </a:lnTo>
                  <a:lnTo>
                    <a:pt x="339725" y="10159"/>
                  </a:lnTo>
                  <a:lnTo>
                    <a:pt x="357759" y="4190"/>
                  </a:lnTo>
                  <a:lnTo>
                    <a:pt x="357759" y="0"/>
                  </a:lnTo>
                  <a:close/>
                </a:path>
                <a:path w="361314" h="151765">
                  <a:moveTo>
                    <a:pt x="52705" y="147192"/>
                  </a:moveTo>
                  <a:lnTo>
                    <a:pt x="0" y="147192"/>
                  </a:lnTo>
                  <a:lnTo>
                    <a:pt x="0" y="151383"/>
                  </a:lnTo>
                  <a:lnTo>
                    <a:pt x="52705" y="151383"/>
                  </a:lnTo>
                  <a:lnTo>
                    <a:pt x="52705" y="147192"/>
                  </a:lnTo>
                  <a:close/>
                </a:path>
                <a:path w="361314" h="151765">
                  <a:moveTo>
                    <a:pt x="53938" y="24002"/>
                  </a:moveTo>
                  <a:lnTo>
                    <a:pt x="31242" y="24002"/>
                  </a:lnTo>
                  <a:lnTo>
                    <a:pt x="89662" y="151383"/>
                  </a:lnTo>
                  <a:lnTo>
                    <a:pt x="93345" y="151383"/>
                  </a:lnTo>
                  <a:lnTo>
                    <a:pt x="108430" y="118490"/>
                  </a:lnTo>
                  <a:lnTo>
                    <a:pt x="97790" y="118490"/>
                  </a:lnTo>
                  <a:lnTo>
                    <a:pt x="53938" y="24002"/>
                  </a:lnTo>
                  <a:close/>
                </a:path>
                <a:path w="361314" h="151765">
                  <a:moveTo>
                    <a:pt x="194691" y="147192"/>
                  </a:moveTo>
                  <a:lnTo>
                    <a:pt x="130302" y="147192"/>
                  </a:lnTo>
                  <a:lnTo>
                    <a:pt x="130302" y="151383"/>
                  </a:lnTo>
                  <a:lnTo>
                    <a:pt x="194691" y="151383"/>
                  </a:lnTo>
                  <a:lnTo>
                    <a:pt x="194691" y="147192"/>
                  </a:lnTo>
                  <a:close/>
                </a:path>
                <a:path w="361314" h="151765">
                  <a:moveTo>
                    <a:pt x="42799" y="0"/>
                  </a:moveTo>
                  <a:lnTo>
                    <a:pt x="0" y="0"/>
                  </a:lnTo>
                  <a:lnTo>
                    <a:pt x="0" y="4190"/>
                  </a:lnTo>
                  <a:lnTo>
                    <a:pt x="6096" y="4190"/>
                  </a:lnTo>
                  <a:lnTo>
                    <a:pt x="10668" y="4825"/>
                  </a:lnTo>
                  <a:lnTo>
                    <a:pt x="13462" y="6350"/>
                  </a:lnTo>
                  <a:lnTo>
                    <a:pt x="16256" y="7746"/>
                  </a:lnTo>
                  <a:lnTo>
                    <a:pt x="18161" y="9525"/>
                  </a:lnTo>
                  <a:lnTo>
                    <a:pt x="19177" y="11683"/>
                  </a:lnTo>
                  <a:lnTo>
                    <a:pt x="20701" y="14731"/>
                  </a:lnTo>
                  <a:lnTo>
                    <a:pt x="21102" y="17779"/>
                  </a:lnTo>
                  <a:lnTo>
                    <a:pt x="21211" y="134492"/>
                  </a:lnTo>
                  <a:lnTo>
                    <a:pt x="11684" y="147192"/>
                  </a:lnTo>
                  <a:lnTo>
                    <a:pt x="41275" y="147192"/>
                  </a:lnTo>
                  <a:lnTo>
                    <a:pt x="36957" y="145668"/>
                  </a:lnTo>
                  <a:lnTo>
                    <a:pt x="34290" y="142493"/>
                  </a:lnTo>
                  <a:lnTo>
                    <a:pt x="32258" y="140207"/>
                  </a:lnTo>
                  <a:lnTo>
                    <a:pt x="31242" y="134492"/>
                  </a:lnTo>
                  <a:lnTo>
                    <a:pt x="31242" y="24002"/>
                  </a:lnTo>
                  <a:lnTo>
                    <a:pt x="53938" y="24002"/>
                  </a:lnTo>
                  <a:lnTo>
                    <a:pt x="42799" y="0"/>
                  </a:lnTo>
                  <a:close/>
                </a:path>
                <a:path w="361314" h="151765">
                  <a:moveTo>
                    <a:pt x="173228" y="24002"/>
                  </a:moveTo>
                  <a:lnTo>
                    <a:pt x="151765" y="24002"/>
                  </a:lnTo>
                  <a:lnTo>
                    <a:pt x="151640" y="134492"/>
                  </a:lnTo>
                  <a:lnTo>
                    <a:pt x="151003" y="139064"/>
                  </a:lnTo>
                  <a:lnTo>
                    <a:pt x="149352" y="141477"/>
                  </a:lnTo>
                  <a:lnTo>
                    <a:pt x="146685" y="145287"/>
                  </a:lnTo>
                  <a:lnTo>
                    <a:pt x="142113" y="147192"/>
                  </a:lnTo>
                  <a:lnTo>
                    <a:pt x="183388" y="147192"/>
                  </a:lnTo>
                  <a:lnTo>
                    <a:pt x="179070" y="145668"/>
                  </a:lnTo>
                  <a:lnTo>
                    <a:pt x="174244" y="140207"/>
                  </a:lnTo>
                  <a:lnTo>
                    <a:pt x="173228" y="134492"/>
                  </a:lnTo>
                  <a:lnTo>
                    <a:pt x="173228" y="24002"/>
                  </a:lnTo>
                  <a:close/>
                </a:path>
                <a:path w="361314" h="151765">
                  <a:moveTo>
                    <a:pt x="194691" y="0"/>
                  </a:moveTo>
                  <a:lnTo>
                    <a:pt x="151765" y="0"/>
                  </a:lnTo>
                  <a:lnTo>
                    <a:pt x="97790" y="118490"/>
                  </a:lnTo>
                  <a:lnTo>
                    <a:pt x="108430" y="118490"/>
                  </a:lnTo>
                  <a:lnTo>
                    <a:pt x="151765" y="24002"/>
                  </a:lnTo>
                  <a:lnTo>
                    <a:pt x="173228" y="24002"/>
                  </a:lnTo>
                  <a:lnTo>
                    <a:pt x="173228" y="17779"/>
                  </a:lnTo>
                  <a:lnTo>
                    <a:pt x="173990" y="12318"/>
                  </a:lnTo>
                  <a:lnTo>
                    <a:pt x="175641" y="9905"/>
                  </a:lnTo>
                  <a:lnTo>
                    <a:pt x="178308" y="6095"/>
                  </a:lnTo>
                  <a:lnTo>
                    <a:pt x="182880" y="4190"/>
                  </a:lnTo>
                  <a:lnTo>
                    <a:pt x="194691" y="4190"/>
                  </a:lnTo>
                  <a:lnTo>
                    <a:pt x="194691" y="0"/>
                  </a:lnTo>
                  <a:close/>
                </a:path>
              </a:pathLst>
            </a:custGeom>
            <a:solidFill>
              <a:srgbClr val="FFFFFF"/>
            </a:solidFill>
          </p:spPr>
          <p:txBody>
            <a:bodyPr wrap="square" lIns="0" tIns="0" rIns="0" bIns="0" rtlCol="0"/>
            <a:lstStyle/>
            <a:p>
              <a:endParaRPr/>
            </a:p>
          </p:txBody>
        </p:sp>
        <p:pic>
          <p:nvPicPr>
            <p:cNvPr id="12" name="object 12"/>
            <p:cNvPicPr/>
            <p:nvPr/>
          </p:nvPicPr>
          <p:blipFill>
            <a:blip r:embed="rId8" cstate="print"/>
            <a:stretch>
              <a:fillRect/>
            </a:stretch>
          </p:blipFill>
          <p:spPr>
            <a:xfrm>
              <a:off x="3389884" y="995172"/>
              <a:ext cx="370459" cy="160527"/>
            </a:xfrm>
            <a:prstGeom prst="rect">
              <a:avLst/>
            </a:prstGeom>
          </p:spPr>
        </p:pic>
        <p:pic>
          <p:nvPicPr>
            <p:cNvPr id="13" name="object 13"/>
            <p:cNvPicPr/>
            <p:nvPr/>
          </p:nvPicPr>
          <p:blipFill>
            <a:blip r:embed="rId9" cstate="print"/>
            <a:stretch>
              <a:fillRect/>
            </a:stretch>
          </p:blipFill>
          <p:spPr>
            <a:xfrm>
              <a:off x="3805428" y="972311"/>
              <a:ext cx="798068" cy="185547"/>
            </a:xfrm>
            <a:prstGeom prst="rect">
              <a:avLst/>
            </a:prstGeom>
          </p:spPr>
        </p:pic>
        <p:pic>
          <p:nvPicPr>
            <p:cNvPr id="14" name="object 14"/>
            <p:cNvPicPr/>
            <p:nvPr/>
          </p:nvPicPr>
          <p:blipFill>
            <a:blip r:embed="rId10" cstate="print"/>
            <a:stretch>
              <a:fillRect/>
            </a:stretch>
          </p:blipFill>
          <p:spPr>
            <a:xfrm>
              <a:off x="4604003" y="972324"/>
              <a:ext cx="255257" cy="182105"/>
            </a:xfrm>
            <a:prstGeom prst="rect">
              <a:avLst/>
            </a:prstGeom>
          </p:spPr>
        </p:pic>
        <p:sp>
          <p:nvSpPr>
            <p:cNvPr id="15" name="object 15"/>
            <p:cNvSpPr/>
            <p:nvPr/>
          </p:nvSpPr>
          <p:spPr>
            <a:xfrm>
              <a:off x="4619116" y="992377"/>
              <a:ext cx="236220" cy="161925"/>
            </a:xfrm>
            <a:custGeom>
              <a:avLst/>
              <a:gdLst/>
              <a:ahLst/>
              <a:cxnLst/>
              <a:rect l="l" t="t" r="r" b="b"/>
              <a:pathLst>
                <a:path w="236220" h="161925">
                  <a:moveTo>
                    <a:pt x="220711" y="157352"/>
                  </a:moveTo>
                  <a:lnTo>
                    <a:pt x="176149" y="157352"/>
                  </a:lnTo>
                  <a:lnTo>
                    <a:pt x="178181" y="157734"/>
                  </a:lnTo>
                  <a:lnTo>
                    <a:pt x="180594" y="158496"/>
                  </a:lnTo>
                  <a:lnTo>
                    <a:pt x="188722" y="160782"/>
                  </a:lnTo>
                  <a:lnTo>
                    <a:pt x="195834" y="161798"/>
                  </a:lnTo>
                  <a:lnTo>
                    <a:pt x="210820" y="161798"/>
                  </a:lnTo>
                  <a:lnTo>
                    <a:pt x="218694" y="159004"/>
                  </a:lnTo>
                  <a:lnTo>
                    <a:pt x="220711" y="157352"/>
                  </a:lnTo>
                  <a:close/>
                </a:path>
                <a:path w="236220" h="161925">
                  <a:moveTo>
                    <a:pt x="170561" y="123825"/>
                  </a:moveTo>
                  <a:lnTo>
                    <a:pt x="166878" y="123825"/>
                  </a:lnTo>
                  <a:lnTo>
                    <a:pt x="166878" y="160274"/>
                  </a:lnTo>
                  <a:lnTo>
                    <a:pt x="170561" y="160274"/>
                  </a:lnTo>
                  <a:lnTo>
                    <a:pt x="171577" y="158369"/>
                  </a:lnTo>
                  <a:lnTo>
                    <a:pt x="172847" y="157352"/>
                  </a:lnTo>
                  <a:lnTo>
                    <a:pt x="220711" y="157352"/>
                  </a:lnTo>
                  <a:lnTo>
                    <a:pt x="223195" y="155321"/>
                  </a:lnTo>
                  <a:lnTo>
                    <a:pt x="194945" y="155321"/>
                  </a:lnTo>
                  <a:lnTo>
                    <a:pt x="188468" y="152654"/>
                  </a:lnTo>
                  <a:lnTo>
                    <a:pt x="182499" y="147320"/>
                  </a:lnTo>
                  <a:lnTo>
                    <a:pt x="178472" y="142916"/>
                  </a:lnTo>
                  <a:lnTo>
                    <a:pt x="175148" y="137525"/>
                  </a:lnTo>
                  <a:lnTo>
                    <a:pt x="172515" y="131157"/>
                  </a:lnTo>
                  <a:lnTo>
                    <a:pt x="170561" y="123825"/>
                  </a:lnTo>
                  <a:close/>
                </a:path>
                <a:path w="236220" h="161925">
                  <a:moveTo>
                    <a:pt x="201549" y="53467"/>
                  </a:moveTo>
                  <a:lnTo>
                    <a:pt x="188341" y="53467"/>
                  </a:lnTo>
                  <a:lnTo>
                    <a:pt x="180848" y="56261"/>
                  </a:lnTo>
                  <a:lnTo>
                    <a:pt x="175133" y="61975"/>
                  </a:lnTo>
                  <a:lnTo>
                    <a:pt x="169291" y="67563"/>
                  </a:lnTo>
                  <a:lnTo>
                    <a:pt x="166497" y="74675"/>
                  </a:lnTo>
                  <a:lnTo>
                    <a:pt x="166497" y="89535"/>
                  </a:lnTo>
                  <a:lnTo>
                    <a:pt x="203454" y="118999"/>
                  </a:lnTo>
                  <a:lnTo>
                    <a:pt x="210693" y="123444"/>
                  </a:lnTo>
                  <a:lnTo>
                    <a:pt x="217932" y="130429"/>
                  </a:lnTo>
                  <a:lnTo>
                    <a:pt x="219710" y="134747"/>
                  </a:lnTo>
                  <a:lnTo>
                    <a:pt x="219710" y="144145"/>
                  </a:lnTo>
                  <a:lnTo>
                    <a:pt x="218059" y="147700"/>
                  </a:lnTo>
                  <a:lnTo>
                    <a:pt x="214884" y="150749"/>
                  </a:lnTo>
                  <a:lnTo>
                    <a:pt x="211582" y="153797"/>
                  </a:lnTo>
                  <a:lnTo>
                    <a:pt x="207391" y="155321"/>
                  </a:lnTo>
                  <a:lnTo>
                    <a:pt x="223195" y="155321"/>
                  </a:lnTo>
                  <a:lnTo>
                    <a:pt x="232663" y="147574"/>
                  </a:lnTo>
                  <a:lnTo>
                    <a:pt x="236220" y="140081"/>
                  </a:lnTo>
                  <a:lnTo>
                    <a:pt x="236157" y="130429"/>
                  </a:lnTo>
                  <a:lnTo>
                    <a:pt x="190246" y="90297"/>
                  </a:lnTo>
                  <a:lnTo>
                    <a:pt x="185547" y="87122"/>
                  </a:lnTo>
                  <a:lnTo>
                    <a:pt x="183261" y="84074"/>
                  </a:lnTo>
                  <a:lnTo>
                    <a:pt x="180848" y="81025"/>
                  </a:lnTo>
                  <a:lnTo>
                    <a:pt x="179578" y="77470"/>
                  </a:lnTo>
                  <a:lnTo>
                    <a:pt x="179578" y="69976"/>
                  </a:lnTo>
                  <a:lnTo>
                    <a:pt x="181229" y="66929"/>
                  </a:lnTo>
                  <a:lnTo>
                    <a:pt x="184404" y="64135"/>
                  </a:lnTo>
                  <a:lnTo>
                    <a:pt x="187579" y="61468"/>
                  </a:lnTo>
                  <a:lnTo>
                    <a:pt x="191897" y="60071"/>
                  </a:lnTo>
                  <a:lnTo>
                    <a:pt x="228473" y="60071"/>
                  </a:lnTo>
                  <a:lnTo>
                    <a:pt x="228473" y="57658"/>
                  </a:lnTo>
                  <a:lnTo>
                    <a:pt x="218440" y="57658"/>
                  </a:lnTo>
                  <a:lnTo>
                    <a:pt x="215900" y="57150"/>
                  </a:lnTo>
                  <a:lnTo>
                    <a:pt x="212090" y="56007"/>
                  </a:lnTo>
                  <a:lnTo>
                    <a:pt x="206375" y="54356"/>
                  </a:lnTo>
                  <a:lnTo>
                    <a:pt x="201549" y="53467"/>
                  </a:lnTo>
                  <a:close/>
                </a:path>
                <a:path w="236220" h="161925">
                  <a:moveTo>
                    <a:pt x="228473" y="60071"/>
                  </a:moveTo>
                  <a:lnTo>
                    <a:pt x="203835" y="60071"/>
                  </a:lnTo>
                  <a:lnTo>
                    <a:pt x="209550" y="61975"/>
                  </a:lnTo>
                  <a:lnTo>
                    <a:pt x="213995" y="65912"/>
                  </a:lnTo>
                  <a:lnTo>
                    <a:pt x="218440" y="69976"/>
                  </a:lnTo>
                  <a:lnTo>
                    <a:pt x="221996" y="77343"/>
                  </a:lnTo>
                  <a:lnTo>
                    <a:pt x="224790" y="88264"/>
                  </a:lnTo>
                  <a:lnTo>
                    <a:pt x="228473" y="88264"/>
                  </a:lnTo>
                  <a:lnTo>
                    <a:pt x="228473" y="60071"/>
                  </a:lnTo>
                  <a:close/>
                </a:path>
                <a:path w="236220" h="161925">
                  <a:moveTo>
                    <a:pt x="228473" y="53467"/>
                  </a:moveTo>
                  <a:lnTo>
                    <a:pt x="224790" y="53467"/>
                  </a:lnTo>
                  <a:lnTo>
                    <a:pt x="223900" y="55245"/>
                  </a:lnTo>
                  <a:lnTo>
                    <a:pt x="223138" y="56387"/>
                  </a:lnTo>
                  <a:lnTo>
                    <a:pt x="221869" y="57404"/>
                  </a:lnTo>
                  <a:lnTo>
                    <a:pt x="220853" y="57658"/>
                  </a:lnTo>
                  <a:lnTo>
                    <a:pt x="228473" y="57658"/>
                  </a:lnTo>
                  <a:lnTo>
                    <a:pt x="228473" y="53467"/>
                  </a:lnTo>
                  <a:close/>
                </a:path>
                <a:path w="236220" h="161925">
                  <a:moveTo>
                    <a:pt x="149225" y="154686"/>
                  </a:moveTo>
                  <a:lnTo>
                    <a:pt x="99568" y="154686"/>
                  </a:lnTo>
                  <a:lnTo>
                    <a:pt x="99568" y="158750"/>
                  </a:lnTo>
                  <a:lnTo>
                    <a:pt x="149225" y="158750"/>
                  </a:lnTo>
                  <a:lnTo>
                    <a:pt x="149225" y="154686"/>
                  </a:lnTo>
                  <a:close/>
                </a:path>
                <a:path w="236220" h="161925">
                  <a:moveTo>
                    <a:pt x="133731" y="68325"/>
                  </a:moveTo>
                  <a:lnTo>
                    <a:pt x="109093" y="68325"/>
                  </a:lnTo>
                  <a:lnTo>
                    <a:pt x="110617" y="68834"/>
                  </a:lnTo>
                  <a:lnTo>
                    <a:pt x="111760" y="69723"/>
                  </a:lnTo>
                  <a:lnTo>
                    <a:pt x="115188" y="85089"/>
                  </a:lnTo>
                  <a:lnTo>
                    <a:pt x="115188" y="141986"/>
                  </a:lnTo>
                  <a:lnTo>
                    <a:pt x="104521" y="154686"/>
                  </a:lnTo>
                  <a:lnTo>
                    <a:pt x="144399" y="154686"/>
                  </a:lnTo>
                  <a:lnTo>
                    <a:pt x="135128" y="148462"/>
                  </a:lnTo>
                  <a:lnTo>
                    <a:pt x="134112" y="146304"/>
                  </a:lnTo>
                  <a:lnTo>
                    <a:pt x="133731" y="141986"/>
                  </a:lnTo>
                  <a:lnTo>
                    <a:pt x="133731" y="68325"/>
                  </a:lnTo>
                  <a:close/>
                </a:path>
                <a:path w="236220" h="161925">
                  <a:moveTo>
                    <a:pt x="133731" y="53467"/>
                  </a:moveTo>
                  <a:lnTo>
                    <a:pt x="128778" y="53467"/>
                  </a:lnTo>
                  <a:lnTo>
                    <a:pt x="98044" y="65912"/>
                  </a:lnTo>
                  <a:lnTo>
                    <a:pt x="99568" y="69976"/>
                  </a:lnTo>
                  <a:lnTo>
                    <a:pt x="102488" y="68834"/>
                  </a:lnTo>
                  <a:lnTo>
                    <a:pt x="105029" y="68325"/>
                  </a:lnTo>
                  <a:lnTo>
                    <a:pt x="133731" y="68325"/>
                  </a:lnTo>
                  <a:lnTo>
                    <a:pt x="133731" y="53467"/>
                  </a:lnTo>
                  <a:close/>
                </a:path>
                <a:path w="236220" h="161925">
                  <a:moveTo>
                    <a:pt x="34074" y="26797"/>
                  </a:moveTo>
                  <a:lnTo>
                    <a:pt x="20574" y="26797"/>
                  </a:lnTo>
                  <a:lnTo>
                    <a:pt x="21462" y="27305"/>
                  </a:lnTo>
                  <a:lnTo>
                    <a:pt x="23241" y="29591"/>
                  </a:lnTo>
                  <a:lnTo>
                    <a:pt x="23622" y="31242"/>
                  </a:lnTo>
                  <a:lnTo>
                    <a:pt x="23622" y="37592"/>
                  </a:lnTo>
                  <a:lnTo>
                    <a:pt x="5080" y="56514"/>
                  </a:lnTo>
                  <a:lnTo>
                    <a:pt x="5080" y="61722"/>
                  </a:lnTo>
                  <a:lnTo>
                    <a:pt x="33524" y="32337"/>
                  </a:lnTo>
                  <a:lnTo>
                    <a:pt x="34074" y="26797"/>
                  </a:lnTo>
                  <a:close/>
                </a:path>
                <a:path w="236220" h="161925">
                  <a:moveTo>
                    <a:pt x="19685" y="3937"/>
                  </a:moveTo>
                  <a:lnTo>
                    <a:pt x="10413" y="3937"/>
                  </a:lnTo>
                  <a:lnTo>
                    <a:pt x="6604" y="5334"/>
                  </a:lnTo>
                  <a:lnTo>
                    <a:pt x="3556" y="8127"/>
                  </a:lnTo>
                  <a:lnTo>
                    <a:pt x="1270" y="10287"/>
                  </a:lnTo>
                  <a:lnTo>
                    <a:pt x="0" y="13081"/>
                  </a:lnTo>
                  <a:lnTo>
                    <a:pt x="0" y="20193"/>
                  </a:lnTo>
                  <a:lnTo>
                    <a:pt x="1270" y="22987"/>
                  </a:lnTo>
                  <a:lnTo>
                    <a:pt x="3556" y="25273"/>
                  </a:lnTo>
                  <a:lnTo>
                    <a:pt x="5842" y="27432"/>
                  </a:lnTo>
                  <a:lnTo>
                    <a:pt x="8509" y="28575"/>
                  </a:lnTo>
                  <a:lnTo>
                    <a:pt x="12700" y="28575"/>
                  </a:lnTo>
                  <a:lnTo>
                    <a:pt x="14350" y="28194"/>
                  </a:lnTo>
                  <a:lnTo>
                    <a:pt x="16256" y="27559"/>
                  </a:lnTo>
                  <a:lnTo>
                    <a:pt x="17525" y="27050"/>
                  </a:lnTo>
                  <a:lnTo>
                    <a:pt x="18669" y="26797"/>
                  </a:lnTo>
                  <a:lnTo>
                    <a:pt x="34074" y="26797"/>
                  </a:lnTo>
                  <a:lnTo>
                    <a:pt x="34162" y="19685"/>
                  </a:lnTo>
                  <a:lnTo>
                    <a:pt x="32131" y="14477"/>
                  </a:lnTo>
                  <a:lnTo>
                    <a:pt x="24130" y="5969"/>
                  </a:lnTo>
                  <a:lnTo>
                    <a:pt x="19685" y="3937"/>
                  </a:lnTo>
                  <a:close/>
                </a:path>
                <a:path w="236220" h="161925">
                  <a:moveTo>
                    <a:pt x="127508" y="0"/>
                  </a:moveTo>
                  <a:lnTo>
                    <a:pt x="121285" y="0"/>
                  </a:lnTo>
                  <a:lnTo>
                    <a:pt x="118491" y="1143"/>
                  </a:lnTo>
                  <a:lnTo>
                    <a:pt x="114173" y="5461"/>
                  </a:lnTo>
                  <a:lnTo>
                    <a:pt x="113030" y="8127"/>
                  </a:lnTo>
                  <a:lnTo>
                    <a:pt x="113030" y="14350"/>
                  </a:lnTo>
                  <a:lnTo>
                    <a:pt x="114173" y="17018"/>
                  </a:lnTo>
                  <a:lnTo>
                    <a:pt x="116459" y="19304"/>
                  </a:lnTo>
                  <a:lnTo>
                    <a:pt x="118618" y="21589"/>
                  </a:lnTo>
                  <a:lnTo>
                    <a:pt x="121285" y="22606"/>
                  </a:lnTo>
                  <a:lnTo>
                    <a:pt x="127508" y="22606"/>
                  </a:lnTo>
                  <a:lnTo>
                    <a:pt x="130175" y="21589"/>
                  </a:lnTo>
                  <a:lnTo>
                    <a:pt x="132461" y="19304"/>
                  </a:lnTo>
                  <a:lnTo>
                    <a:pt x="134620" y="17018"/>
                  </a:lnTo>
                  <a:lnTo>
                    <a:pt x="135762" y="14350"/>
                  </a:lnTo>
                  <a:lnTo>
                    <a:pt x="135762" y="8127"/>
                  </a:lnTo>
                  <a:lnTo>
                    <a:pt x="134620" y="5461"/>
                  </a:lnTo>
                  <a:lnTo>
                    <a:pt x="132461" y="3301"/>
                  </a:lnTo>
                  <a:lnTo>
                    <a:pt x="130175" y="1143"/>
                  </a:lnTo>
                  <a:lnTo>
                    <a:pt x="127508" y="0"/>
                  </a:lnTo>
                  <a:close/>
                </a:path>
              </a:pathLst>
            </a:custGeom>
            <a:solidFill>
              <a:srgbClr val="FFFFFF"/>
            </a:solidFill>
          </p:spPr>
          <p:txBody>
            <a:bodyPr wrap="square" lIns="0" tIns="0" rIns="0" bIns="0" rtlCol="0"/>
            <a:lstStyle/>
            <a:p>
              <a:endParaRPr/>
            </a:p>
          </p:txBody>
        </p:sp>
        <p:sp>
          <p:nvSpPr>
            <p:cNvPr id="16" name="object 16"/>
            <p:cNvSpPr/>
            <p:nvPr/>
          </p:nvSpPr>
          <p:spPr>
            <a:xfrm>
              <a:off x="4619116" y="992377"/>
              <a:ext cx="236220" cy="161925"/>
            </a:xfrm>
            <a:custGeom>
              <a:avLst/>
              <a:gdLst/>
              <a:ahLst/>
              <a:cxnLst/>
              <a:rect l="l" t="t" r="r" b="b"/>
              <a:pathLst>
                <a:path w="236220" h="161925">
                  <a:moveTo>
                    <a:pt x="197485" y="53467"/>
                  </a:moveTo>
                  <a:lnTo>
                    <a:pt x="201549" y="53467"/>
                  </a:lnTo>
                  <a:lnTo>
                    <a:pt x="206375" y="54356"/>
                  </a:lnTo>
                  <a:lnTo>
                    <a:pt x="212090" y="56007"/>
                  </a:lnTo>
                  <a:lnTo>
                    <a:pt x="215900" y="57150"/>
                  </a:lnTo>
                  <a:lnTo>
                    <a:pt x="218440" y="57658"/>
                  </a:lnTo>
                  <a:lnTo>
                    <a:pt x="219710" y="57658"/>
                  </a:lnTo>
                  <a:lnTo>
                    <a:pt x="220853" y="57658"/>
                  </a:lnTo>
                  <a:lnTo>
                    <a:pt x="221869" y="57404"/>
                  </a:lnTo>
                  <a:lnTo>
                    <a:pt x="222504" y="56896"/>
                  </a:lnTo>
                  <a:lnTo>
                    <a:pt x="223138" y="56387"/>
                  </a:lnTo>
                  <a:lnTo>
                    <a:pt x="223900" y="55245"/>
                  </a:lnTo>
                  <a:lnTo>
                    <a:pt x="224790" y="53467"/>
                  </a:lnTo>
                  <a:lnTo>
                    <a:pt x="228473" y="53467"/>
                  </a:lnTo>
                  <a:lnTo>
                    <a:pt x="228473" y="88264"/>
                  </a:lnTo>
                  <a:lnTo>
                    <a:pt x="224790" y="88264"/>
                  </a:lnTo>
                  <a:lnTo>
                    <a:pt x="221996" y="77343"/>
                  </a:lnTo>
                  <a:lnTo>
                    <a:pt x="218440" y="69976"/>
                  </a:lnTo>
                  <a:lnTo>
                    <a:pt x="213995" y="65912"/>
                  </a:lnTo>
                  <a:lnTo>
                    <a:pt x="209550" y="61975"/>
                  </a:lnTo>
                  <a:lnTo>
                    <a:pt x="203835" y="60071"/>
                  </a:lnTo>
                  <a:lnTo>
                    <a:pt x="197104" y="60071"/>
                  </a:lnTo>
                  <a:lnTo>
                    <a:pt x="191897" y="60071"/>
                  </a:lnTo>
                  <a:lnTo>
                    <a:pt x="187579" y="61468"/>
                  </a:lnTo>
                  <a:lnTo>
                    <a:pt x="184404" y="64135"/>
                  </a:lnTo>
                  <a:lnTo>
                    <a:pt x="181229" y="66929"/>
                  </a:lnTo>
                  <a:lnTo>
                    <a:pt x="179578" y="69976"/>
                  </a:lnTo>
                  <a:lnTo>
                    <a:pt x="179578" y="73279"/>
                  </a:lnTo>
                  <a:lnTo>
                    <a:pt x="179578" y="77470"/>
                  </a:lnTo>
                  <a:lnTo>
                    <a:pt x="180848" y="81025"/>
                  </a:lnTo>
                  <a:lnTo>
                    <a:pt x="183261" y="84074"/>
                  </a:lnTo>
                  <a:lnTo>
                    <a:pt x="185547" y="87122"/>
                  </a:lnTo>
                  <a:lnTo>
                    <a:pt x="190246" y="90297"/>
                  </a:lnTo>
                  <a:lnTo>
                    <a:pt x="197231" y="93725"/>
                  </a:lnTo>
                  <a:lnTo>
                    <a:pt x="213613" y="101726"/>
                  </a:lnTo>
                  <a:lnTo>
                    <a:pt x="223521" y="107682"/>
                  </a:lnTo>
                  <a:lnTo>
                    <a:pt x="230584" y="114506"/>
                  </a:lnTo>
                  <a:lnTo>
                    <a:pt x="234813" y="122211"/>
                  </a:lnTo>
                  <a:lnTo>
                    <a:pt x="236220" y="130810"/>
                  </a:lnTo>
                  <a:lnTo>
                    <a:pt x="236220" y="140081"/>
                  </a:lnTo>
                  <a:lnTo>
                    <a:pt x="232663" y="147574"/>
                  </a:lnTo>
                  <a:lnTo>
                    <a:pt x="225679" y="153288"/>
                  </a:lnTo>
                  <a:lnTo>
                    <a:pt x="218694" y="159004"/>
                  </a:lnTo>
                  <a:lnTo>
                    <a:pt x="210820" y="161798"/>
                  </a:lnTo>
                  <a:lnTo>
                    <a:pt x="202057" y="161798"/>
                  </a:lnTo>
                  <a:lnTo>
                    <a:pt x="195834" y="161798"/>
                  </a:lnTo>
                  <a:lnTo>
                    <a:pt x="188722" y="160782"/>
                  </a:lnTo>
                  <a:lnTo>
                    <a:pt x="180594" y="158496"/>
                  </a:lnTo>
                  <a:lnTo>
                    <a:pt x="178181" y="157734"/>
                  </a:lnTo>
                  <a:lnTo>
                    <a:pt x="176149" y="157352"/>
                  </a:lnTo>
                  <a:lnTo>
                    <a:pt x="174625" y="157352"/>
                  </a:lnTo>
                  <a:lnTo>
                    <a:pt x="172847" y="157352"/>
                  </a:lnTo>
                  <a:lnTo>
                    <a:pt x="171577" y="158369"/>
                  </a:lnTo>
                  <a:lnTo>
                    <a:pt x="170561" y="160274"/>
                  </a:lnTo>
                  <a:lnTo>
                    <a:pt x="166878" y="160274"/>
                  </a:lnTo>
                  <a:lnTo>
                    <a:pt x="166878" y="123825"/>
                  </a:lnTo>
                  <a:lnTo>
                    <a:pt x="170561" y="123825"/>
                  </a:lnTo>
                  <a:lnTo>
                    <a:pt x="172515" y="131157"/>
                  </a:lnTo>
                  <a:lnTo>
                    <a:pt x="175148" y="137525"/>
                  </a:lnTo>
                  <a:lnTo>
                    <a:pt x="178472" y="142916"/>
                  </a:lnTo>
                  <a:lnTo>
                    <a:pt x="182499" y="147320"/>
                  </a:lnTo>
                  <a:lnTo>
                    <a:pt x="188468" y="152654"/>
                  </a:lnTo>
                  <a:lnTo>
                    <a:pt x="194945" y="155321"/>
                  </a:lnTo>
                  <a:lnTo>
                    <a:pt x="202311" y="155321"/>
                  </a:lnTo>
                  <a:lnTo>
                    <a:pt x="207391" y="155321"/>
                  </a:lnTo>
                  <a:lnTo>
                    <a:pt x="211582" y="153797"/>
                  </a:lnTo>
                  <a:lnTo>
                    <a:pt x="214884" y="150749"/>
                  </a:lnTo>
                  <a:lnTo>
                    <a:pt x="218059" y="147700"/>
                  </a:lnTo>
                  <a:lnTo>
                    <a:pt x="219710" y="144145"/>
                  </a:lnTo>
                  <a:lnTo>
                    <a:pt x="219710" y="139826"/>
                  </a:lnTo>
                  <a:lnTo>
                    <a:pt x="219710" y="134747"/>
                  </a:lnTo>
                  <a:lnTo>
                    <a:pt x="192659" y="113664"/>
                  </a:lnTo>
                  <a:lnTo>
                    <a:pt x="185273" y="109739"/>
                  </a:lnTo>
                  <a:lnTo>
                    <a:pt x="166497" y="89535"/>
                  </a:lnTo>
                  <a:lnTo>
                    <a:pt x="166497" y="83058"/>
                  </a:lnTo>
                  <a:lnTo>
                    <a:pt x="166497" y="74675"/>
                  </a:lnTo>
                  <a:lnTo>
                    <a:pt x="169291" y="67563"/>
                  </a:lnTo>
                  <a:lnTo>
                    <a:pt x="175133" y="61975"/>
                  </a:lnTo>
                  <a:lnTo>
                    <a:pt x="180848" y="56261"/>
                  </a:lnTo>
                  <a:lnTo>
                    <a:pt x="188341" y="53467"/>
                  </a:lnTo>
                  <a:lnTo>
                    <a:pt x="197485" y="53467"/>
                  </a:lnTo>
                  <a:close/>
                </a:path>
                <a:path w="236220" h="161925">
                  <a:moveTo>
                    <a:pt x="128778" y="53467"/>
                  </a:moveTo>
                  <a:lnTo>
                    <a:pt x="133731" y="53467"/>
                  </a:lnTo>
                  <a:lnTo>
                    <a:pt x="133731" y="135636"/>
                  </a:lnTo>
                  <a:lnTo>
                    <a:pt x="133731" y="141986"/>
                  </a:lnTo>
                  <a:lnTo>
                    <a:pt x="134112" y="146304"/>
                  </a:lnTo>
                  <a:lnTo>
                    <a:pt x="135128" y="148462"/>
                  </a:lnTo>
                  <a:lnTo>
                    <a:pt x="136017" y="150495"/>
                  </a:lnTo>
                  <a:lnTo>
                    <a:pt x="137413" y="152146"/>
                  </a:lnTo>
                  <a:lnTo>
                    <a:pt x="139192" y="153162"/>
                  </a:lnTo>
                  <a:lnTo>
                    <a:pt x="141097" y="154177"/>
                  </a:lnTo>
                  <a:lnTo>
                    <a:pt x="144399" y="154686"/>
                  </a:lnTo>
                  <a:lnTo>
                    <a:pt x="149225" y="154686"/>
                  </a:lnTo>
                  <a:lnTo>
                    <a:pt x="149225" y="158750"/>
                  </a:lnTo>
                  <a:lnTo>
                    <a:pt x="99568" y="158750"/>
                  </a:lnTo>
                  <a:lnTo>
                    <a:pt x="99568" y="154686"/>
                  </a:lnTo>
                  <a:lnTo>
                    <a:pt x="104521" y="154686"/>
                  </a:lnTo>
                  <a:lnTo>
                    <a:pt x="107823" y="154177"/>
                  </a:lnTo>
                  <a:lnTo>
                    <a:pt x="115188" y="141986"/>
                  </a:lnTo>
                  <a:lnTo>
                    <a:pt x="115188" y="135636"/>
                  </a:lnTo>
                  <a:lnTo>
                    <a:pt x="115188" y="96266"/>
                  </a:lnTo>
                  <a:lnTo>
                    <a:pt x="115188" y="85089"/>
                  </a:lnTo>
                  <a:lnTo>
                    <a:pt x="114808" y="77977"/>
                  </a:lnTo>
                  <a:lnTo>
                    <a:pt x="109093" y="68325"/>
                  </a:lnTo>
                  <a:lnTo>
                    <a:pt x="107187" y="68325"/>
                  </a:lnTo>
                  <a:lnTo>
                    <a:pt x="105029" y="68325"/>
                  </a:lnTo>
                  <a:lnTo>
                    <a:pt x="102488" y="68834"/>
                  </a:lnTo>
                  <a:lnTo>
                    <a:pt x="99568" y="69976"/>
                  </a:lnTo>
                  <a:lnTo>
                    <a:pt x="98044" y="65912"/>
                  </a:lnTo>
                  <a:lnTo>
                    <a:pt x="128778" y="53467"/>
                  </a:lnTo>
                  <a:close/>
                </a:path>
                <a:path w="236220" h="161925">
                  <a:moveTo>
                    <a:pt x="14732" y="3937"/>
                  </a:moveTo>
                  <a:lnTo>
                    <a:pt x="19685" y="3937"/>
                  </a:lnTo>
                  <a:lnTo>
                    <a:pt x="24130" y="5969"/>
                  </a:lnTo>
                  <a:lnTo>
                    <a:pt x="28067" y="10160"/>
                  </a:lnTo>
                  <a:lnTo>
                    <a:pt x="32131" y="14477"/>
                  </a:lnTo>
                  <a:lnTo>
                    <a:pt x="34162" y="19685"/>
                  </a:lnTo>
                  <a:lnTo>
                    <a:pt x="34162" y="25908"/>
                  </a:lnTo>
                  <a:lnTo>
                    <a:pt x="13462" y="58547"/>
                  </a:lnTo>
                  <a:lnTo>
                    <a:pt x="5080" y="61722"/>
                  </a:lnTo>
                  <a:lnTo>
                    <a:pt x="5080" y="56514"/>
                  </a:lnTo>
                  <a:lnTo>
                    <a:pt x="12700" y="51943"/>
                  </a:lnTo>
                  <a:lnTo>
                    <a:pt x="17907" y="47751"/>
                  </a:lnTo>
                  <a:lnTo>
                    <a:pt x="20700" y="43814"/>
                  </a:lnTo>
                  <a:lnTo>
                    <a:pt x="22606" y="40894"/>
                  </a:lnTo>
                  <a:lnTo>
                    <a:pt x="23622" y="37592"/>
                  </a:lnTo>
                  <a:lnTo>
                    <a:pt x="23622" y="33655"/>
                  </a:lnTo>
                  <a:lnTo>
                    <a:pt x="23622" y="31242"/>
                  </a:lnTo>
                  <a:lnTo>
                    <a:pt x="23241" y="29591"/>
                  </a:lnTo>
                  <a:lnTo>
                    <a:pt x="22352" y="28448"/>
                  </a:lnTo>
                  <a:lnTo>
                    <a:pt x="21462" y="27305"/>
                  </a:lnTo>
                  <a:lnTo>
                    <a:pt x="20574" y="26797"/>
                  </a:lnTo>
                  <a:lnTo>
                    <a:pt x="19431" y="26797"/>
                  </a:lnTo>
                  <a:lnTo>
                    <a:pt x="18669" y="26797"/>
                  </a:lnTo>
                  <a:lnTo>
                    <a:pt x="17525" y="27050"/>
                  </a:lnTo>
                  <a:lnTo>
                    <a:pt x="16256" y="27559"/>
                  </a:lnTo>
                  <a:lnTo>
                    <a:pt x="14350" y="28194"/>
                  </a:lnTo>
                  <a:lnTo>
                    <a:pt x="12700" y="28575"/>
                  </a:lnTo>
                  <a:lnTo>
                    <a:pt x="11430" y="28575"/>
                  </a:lnTo>
                  <a:lnTo>
                    <a:pt x="8509" y="28575"/>
                  </a:lnTo>
                  <a:lnTo>
                    <a:pt x="5842" y="27432"/>
                  </a:lnTo>
                  <a:lnTo>
                    <a:pt x="3556" y="25273"/>
                  </a:lnTo>
                  <a:lnTo>
                    <a:pt x="1270" y="22987"/>
                  </a:lnTo>
                  <a:lnTo>
                    <a:pt x="0" y="20193"/>
                  </a:lnTo>
                  <a:lnTo>
                    <a:pt x="0" y="16891"/>
                  </a:lnTo>
                  <a:lnTo>
                    <a:pt x="0" y="13081"/>
                  </a:lnTo>
                  <a:lnTo>
                    <a:pt x="1270" y="10287"/>
                  </a:lnTo>
                  <a:lnTo>
                    <a:pt x="3556" y="8127"/>
                  </a:lnTo>
                  <a:lnTo>
                    <a:pt x="6604" y="5334"/>
                  </a:lnTo>
                  <a:lnTo>
                    <a:pt x="10413" y="3937"/>
                  </a:lnTo>
                  <a:lnTo>
                    <a:pt x="14732" y="3937"/>
                  </a:lnTo>
                  <a:close/>
                </a:path>
                <a:path w="236220" h="161925">
                  <a:moveTo>
                    <a:pt x="124460" y="0"/>
                  </a:moveTo>
                  <a:lnTo>
                    <a:pt x="127508" y="0"/>
                  </a:lnTo>
                  <a:lnTo>
                    <a:pt x="130175" y="1143"/>
                  </a:lnTo>
                  <a:lnTo>
                    <a:pt x="132461" y="3301"/>
                  </a:lnTo>
                  <a:lnTo>
                    <a:pt x="134620" y="5461"/>
                  </a:lnTo>
                  <a:lnTo>
                    <a:pt x="135762" y="8127"/>
                  </a:lnTo>
                  <a:lnTo>
                    <a:pt x="135762" y="11302"/>
                  </a:lnTo>
                  <a:lnTo>
                    <a:pt x="135762" y="14350"/>
                  </a:lnTo>
                  <a:lnTo>
                    <a:pt x="134620" y="17018"/>
                  </a:lnTo>
                  <a:lnTo>
                    <a:pt x="132461" y="19304"/>
                  </a:lnTo>
                  <a:lnTo>
                    <a:pt x="130175" y="21589"/>
                  </a:lnTo>
                  <a:lnTo>
                    <a:pt x="127508" y="22606"/>
                  </a:lnTo>
                  <a:lnTo>
                    <a:pt x="124460" y="22606"/>
                  </a:lnTo>
                  <a:lnTo>
                    <a:pt x="121285" y="22606"/>
                  </a:lnTo>
                  <a:lnTo>
                    <a:pt x="118618" y="21589"/>
                  </a:lnTo>
                  <a:lnTo>
                    <a:pt x="116459" y="19304"/>
                  </a:lnTo>
                  <a:lnTo>
                    <a:pt x="114173" y="17018"/>
                  </a:lnTo>
                  <a:lnTo>
                    <a:pt x="113030" y="14350"/>
                  </a:lnTo>
                  <a:lnTo>
                    <a:pt x="113030" y="11302"/>
                  </a:lnTo>
                  <a:lnTo>
                    <a:pt x="113030" y="8127"/>
                  </a:lnTo>
                  <a:lnTo>
                    <a:pt x="114173" y="5461"/>
                  </a:lnTo>
                  <a:lnTo>
                    <a:pt x="116332" y="3301"/>
                  </a:lnTo>
                  <a:lnTo>
                    <a:pt x="118491" y="1143"/>
                  </a:lnTo>
                  <a:lnTo>
                    <a:pt x="121285" y="0"/>
                  </a:lnTo>
                  <a:lnTo>
                    <a:pt x="124460" y="0"/>
                  </a:lnTo>
                  <a:close/>
                </a:path>
              </a:pathLst>
            </a:custGeom>
            <a:ln w="9144">
              <a:solidFill>
                <a:srgbClr val="404040"/>
              </a:solidFill>
            </a:ln>
          </p:spPr>
          <p:txBody>
            <a:bodyPr wrap="square" lIns="0" tIns="0" rIns="0" bIns="0" rtlCol="0"/>
            <a:lstStyle/>
            <a:p>
              <a:endParaRPr/>
            </a:p>
          </p:txBody>
        </p:sp>
        <p:pic>
          <p:nvPicPr>
            <p:cNvPr id="17" name="object 17"/>
            <p:cNvPicPr/>
            <p:nvPr/>
          </p:nvPicPr>
          <p:blipFill>
            <a:blip r:embed="rId11" cstate="print"/>
            <a:stretch>
              <a:fillRect/>
            </a:stretch>
          </p:blipFill>
          <p:spPr>
            <a:xfrm>
              <a:off x="4913376" y="972324"/>
              <a:ext cx="5334127" cy="232651"/>
            </a:xfrm>
            <a:prstGeom prst="rect">
              <a:avLst/>
            </a:prstGeom>
          </p:spPr>
        </p:pic>
        <p:pic>
          <p:nvPicPr>
            <p:cNvPr id="18" name="object 18"/>
            <p:cNvPicPr/>
            <p:nvPr/>
          </p:nvPicPr>
          <p:blipFill>
            <a:blip r:embed="rId12" cstate="print"/>
            <a:stretch>
              <a:fillRect/>
            </a:stretch>
          </p:blipFill>
          <p:spPr>
            <a:xfrm>
              <a:off x="431291" y="1274089"/>
              <a:ext cx="592029" cy="186410"/>
            </a:xfrm>
            <a:prstGeom prst="rect">
              <a:avLst/>
            </a:prstGeom>
          </p:spPr>
        </p:pic>
        <p:sp>
          <p:nvSpPr>
            <p:cNvPr id="19" name="object 19"/>
            <p:cNvSpPr/>
            <p:nvPr/>
          </p:nvSpPr>
          <p:spPr>
            <a:xfrm>
              <a:off x="961491" y="1393099"/>
              <a:ext cx="57785" cy="17145"/>
            </a:xfrm>
            <a:custGeom>
              <a:avLst/>
              <a:gdLst/>
              <a:ahLst/>
              <a:cxnLst/>
              <a:rect l="l" t="t" r="r" b="b"/>
              <a:pathLst>
                <a:path w="57784" h="17144">
                  <a:moveTo>
                    <a:pt x="57707" y="0"/>
                  </a:moveTo>
                  <a:lnTo>
                    <a:pt x="0" y="0"/>
                  </a:lnTo>
                  <a:lnTo>
                    <a:pt x="0" y="16854"/>
                  </a:lnTo>
                  <a:lnTo>
                    <a:pt x="57707" y="16854"/>
                  </a:lnTo>
                  <a:lnTo>
                    <a:pt x="57707" y="0"/>
                  </a:lnTo>
                  <a:close/>
                </a:path>
              </a:pathLst>
            </a:custGeom>
            <a:solidFill>
              <a:srgbClr val="FFFFFF"/>
            </a:solidFill>
          </p:spPr>
          <p:txBody>
            <a:bodyPr wrap="square" lIns="0" tIns="0" rIns="0" bIns="0" rtlCol="0"/>
            <a:lstStyle/>
            <a:p>
              <a:endParaRPr/>
            </a:p>
          </p:txBody>
        </p:sp>
        <p:sp>
          <p:nvSpPr>
            <p:cNvPr id="20" name="object 20"/>
            <p:cNvSpPr/>
            <p:nvPr/>
          </p:nvSpPr>
          <p:spPr>
            <a:xfrm>
              <a:off x="961491" y="1393099"/>
              <a:ext cx="57785" cy="17145"/>
            </a:xfrm>
            <a:custGeom>
              <a:avLst/>
              <a:gdLst/>
              <a:ahLst/>
              <a:cxnLst/>
              <a:rect l="l" t="t" r="r" b="b"/>
              <a:pathLst>
                <a:path w="57784" h="17144">
                  <a:moveTo>
                    <a:pt x="0" y="16854"/>
                  </a:moveTo>
                  <a:lnTo>
                    <a:pt x="57707" y="16854"/>
                  </a:lnTo>
                  <a:lnTo>
                    <a:pt x="57707" y="0"/>
                  </a:lnTo>
                  <a:lnTo>
                    <a:pt x="0" y="0"/>
                  </a:lnTo>
                  <a:lnTo>
                    <a:pt x="0" y="16854"/>
                  </a:lnTo>
                  <a:close/>
                </a:path>
              </a:pathLst>
            </a:custGeom>
            <a:ln w="9144">
              <a:solidFill>
                <a:srgbClr val="404040"/>
              </a:solidFill>
            </a:ln>
          </p:spPr>
          <p:txBody>
            <a:bodyPr wrap="square" lIns="0" tIns="0" rIns="0" bIns="0" rtlCol="0"/>
            <a:lstStyle/>
            <a:p>
              <a:endParaRPr/>
            </a:p>
          </p:txBody>
        </p:sp>
        <p:pic>
          <p:nvPicPr>
            <p:cNvPr id="21" name="object 21"/>
            <p:cNvPicPr/>
            <p:nvPr/>
          </p:nvPicPr>
          <p:blipFill>
            <a:blip r:embed="rId13" cstate="print"/>
            <a:stretch>
              <a:fillRect/>
            </a:stretch>
          </p:blipFill>
          <p:spPr>
            <a:xfrm>
              <a:off x="1019555" y="1274076"/>
              <a:ext cx="6532581" cy="232651"/>
            </a:xfrm>
            <a:prstGeom prst="rect">
              <a:avLst/>
            </a:prstGeom>
          </p:spPr>
        </p:pic>
        <p:sp>
          <p:nvSpPr>
            <p:cNvPr id="22" name="object 22"/>
            <p:cNvSpPr/>
            <p:nvPr/>
          </p:nvSpPr>
          <p:spPr>
            <a:xfrm>
              <a:off x="7490332" y="1393099"/>
              <a:ext cx="57785" cy="17145"/>
            </a:xfrm>
            <a:custGeom>
              <a:avLst/>
              <a:gdLst/>
              <a:ahLst/>
              <a:cxnLst/>
              <a:rect l="l" t="t" r="r" b="b"/>
              <a:pathLst>
                <a:path w="57784" h="17144">
                  <a:moveTo>
                    <a:pt x="57707" y="0"/>
                  </a:moveTo>
                  <a:lnTo>
                    <a:pt x="0" y="0"/>
                  </a:lnTo>
                  <a:lnTo>
                    <a:pt x="0" y="16854"/>
                  </a:lnTo>
                  <a:lnTo>
                    <a:pt x="57707" y="16854"/>
                  </a:lnTo>
                  <a:lnTo>
                    <a:pt x="57707" y="0"/>
                  </a:lnTo>
                  <a:close/>
                </a:path>
              </a:pathLst>
            </a:custGeom>
            <a:solidFill>
              <a:srgbClr val="FFFFFF"/>
            </a:solidFill>
          </p:spPr>
          <p:txBody>
            <a:bodyPr wrap="square" lIns="0" tIns="0" rIns="0" bIns="0" rtlCol="0"/>
            <a:lstStyle/>
            <a:p>
              <a:endParaRPr/>
            </a:p>
          </p:txBody>
        </p:sp>
        <p:sp>
          <p:nvSpPr>
            <p:cNvPr id="23" name="object 23"/>
            <p:cNvSpPr/>
            <p:nvPr/>
          </p:nvSpPr>
          <p:spPr>
            <a:xfrm>
              <a:off x="7490332" y="1393099"/>
              <a:ext cx="57785" cy="17145"/>
            </a:xfrm>
            <a:custGeom>
              <a:avLst/>
              <a:gdLst/>
              <a:ahLst/>
              <a:cxnLst/>
              <a:rect l="l" t="t" r="r" b="b"/>
              <a:pathLst>
                <a:path w="57784" h="17144">
                  <a:moveTo>
                    <a:pt x="0" y="16854"/>
                  </a:moveTo>
                  <a:lnTo>
                    <a:pt x="57707" y="16854"/>
                  </a:lnTo>
                  <a:lnTo>
                    <a:pt x="57707" y="0"/>
                  </a:lnTo>
                  <a:lnTo>
                    <a:pt x="0" y="0"/>
                  </a:lnTo>
                  <a:lnTo>
                    <a:pt x="0" y="16854"/>
                  </a:lnTo>
                  <a:close/>
                </a:path>
              </a:pathLst>
            </a:custGeom>
            <a:ln w="9144">
              <a:solidFill>
                <a:srgbClr val="404040"/>
              </a:solidFill>
            </a:ln>
          </p:spPr>
          <p:txBody>
            <a:bodyPr wrap="square" lIns="0" tIns="0" rIns="0" bIns="0" rtlCol="0"/>
            <a:lstStyle/>
            <a:p>
              <a:endParaRPr/>
            </a:p>
          </p:txBody>
        </p:sp>
        <p:pic>
          <p:nvPicPr>
            <p:cNvPr id="24" name="object 24"/>
            <p:cNvPicPr/>
            <p:nvPr/>
          </p:nvPicPr>
          <p:blipFill>
            <a:blip r:embed="rId14" cstate="print"/>
            <a:stretch>
              <a:fillRect/>
            </a:stretch>
          </p:blipFill>
          <p:spPr>
            <a:xfrm>
              <a:off x="7551419" y="1274076"/>
              <a:ext cx="3183508" cy="232651"/>
            </a:xfrm>
            <a:prstGeom prst="rect">
              <a:avLst/>
            </a:prstGeom>
          </p:spPr>
        </p:pic>
        <p:pic>
          <p:nvPicPr>
            <p:cNvPr id="25" name="object 25"/>
            <p:cNvPicPr/>
            <p:nvPr/>
          </p:nvPicPr>
          <p:blipFill>
            <a:blip r:embed="rId15" cstate="print"/>
            <a:stretch>
              <a:fillRect/>
            </a:stretch>
          </p:blipFill>
          <p:spPr>
            <a:xfrm>
              <a:off x="437387" y="1575828"/>
              <a:ext cx="10235946" cy="232651"/>
            </a:xfrm>
            <a:prstGeom prst="rect">
              <a:avLst/>
            </a:prstGeom>
          </p:spPr>
        </p:pic>
        <p:pic>
          <p:nvPicPr>
            <p:cNvPr id="26" name="object 26"/>
            <p:cNvPicPr/>
            <p:nvPr/>
          </p:nvPicPr>
          <p:blipFill>
            <a:blip r:embed="rId16" cstate="print"/>
            <a:stretch>
              <a:fillRect/>
            </a:stretch>
          </p:blipFill>
          <p:spPr>
            <a:xfrm>
              <a:off x="435863" y="1877580"/>
              <a:ext cx="5919978" cy="232651"/>
            </a:xfrm>
            <a:prstGeom prst="rect">
              <a:avLst/>
            </a:prstGeom>
          </p:spPr>
        </p:pic>
        <p:sp>
          <p:nvSpPr>
            <p:cNvPr id="27" name="object 27"/>
            <p:cNvSpPr/>
            <p:nvPr/>
          </p:nvSpPr>
          <p:spPr>
            <a:xfrm>
              <a:off x="6326759" y="2034667"/>
              <a:ext cx="24765" cy="24765"/>
            </a:xfrm>
            <a:custGeom>
              <a:avLst/>
              <a:gdLst/>
              <a:ahLst/>
              <a:cxnLst/>
              <a:rect l="l" t="t" r="r" b="b"/>
              <a:pathLst>
                <a:path w="24764" h="24764">
                  <a:moveTo>
                    <a:pt x="15875" y="0"/>
                  </a:moveTo>
                  <a:lnTo>
                    <a:pt x="12445" y="0"/>
                  </a:lnTo>
                  <a:lnTo>
                    <a:pt x="9016" y="0"/>
                  </a:lnTo>
                  <a:lnTo>
                    <a:pt x="6095" y="1270"/>
                  </a:lnTo>
                  <a:lnTo>
                    <a:pt x="3682" y="3556"/>
                  </a:lnTo>
                  <a:lnTo>
                    <a:pt x="1269" y="5969"/>
                  </a:lnTo>
                  <a:lnTo>
                    <a:pt x="0" y="8890"/>
                  </a:lnTo>
                  <a:lnTo>
                    <a:pt x="0" y="15875"/>
                  </a:lnTo>
                  <a:lnTo>
                    <a:pt x="1269" y="18796"/>
                  </a:lnTo>
                  <a:lnTo>
                    <a:pt x="6095" y="23622"/>
                  </a:lnTo>
                  <a:lnTo>
                    <a:pt x="9016" y="24765"/>
                  </a:lnTo>
                  <a:lnTo>
                    <a:pt x="15875" y="24765"/>
                  </a:lnTo>
                  <a:lnTo>
                    <a:pt x="18795" y="23622"/>
                  </a:lnTo>
                  <a:lnTo>
                    <a:pt x="23621" y="18796"/>
                  </a:lnTo>
                  <a:lnTo>
                    <a:pt x="24764" y="15875"/>
                  </a:lnTo>
                  <a:lnTo>
                    <a:pt x="24764" y="9017"/>
                  </a:lnTo>
                  <a:lnTo>
                    <a:pt x="23621" y="6096"/>
                  </a:lnTo>
                  <a:lnTo>
                    <a:pt x="21208" y="3683"/>
                  </a:lnTo>
                  <a:lnTo>
                    <a:pt x="18923" y="1270"/>
                  </a:lnTo>
                  <a:lnTo>
                    <a:pt x="15875" y="0"/>
                  </a:lnTo>
                  <a:close/>
                </a:path>
              </a:pathLst>
            </a:custGeom>
            <a:solidFill>
              <a:srgbClr val="E2DED1"/>
            </a:solidFill>
          </p:spPr>
          <p:txBody>
            <a:bodyPr wrap="square" lIns="0" tIns="0" rIns="0" bIns="0" rtlCol="0"/>
            <a:lstStyle/>
            <a:p>
              <a:endParaRPr/>
            </a:p>
          </p:txBody>
        </p:sp>
        <p:sp>
          <p:nvSpPr>
            <p:cNvPr id="28" name="object 28"/>
            <p:cNvSpPr/>
            <p:nvPr/>
          </p:nvSpPr>
          <p:spPr>
            <a:xfrm>
              <a:off x="6326759" y="2034667"/>
              <a:ext cx="24765" cy="24765"/>
            </a:xfrm>
            <a:custGeom>
              <a:avLst/>
              <a:gdLst/>
              <a:ahLst/>
              <a:cxnLst/>
              <a:rect l="l" t="t" r="r" b="b"/>
              <a:pathLst>
                <a:path w="24764" h="24764">
                  <a:moveTo>
                    <a:pt x="12445" y="0"/>
                  </a:moveTo>
                  <a:lnTo>
                    <a:pt x="15875" y="0"/>
                  </a:lnTo>
                  <a:lnTo>
                    <a:pt x="18923" y="1270"/>
                  </a:lnTo>
                  <a:lnTo>
                    <a:pt x="21208" y="3683"/>
                  </a:lnTo>
                  <a:lnTo>
                    <a:pt x="23621" y="6096"/>
                  </a:lnTo>
                  <a:lnTo>
                    <a:pt x="24764" y="9017"/>
                  </a:lnTo>
                  <a:lnTo>
                    <a:pt x="24764" y="12446"/>
                  </a:lnTo>
                  <a:lnTo>
                    <a:pt x="24764" y="15875"/>
                  </a:lnTo>
                  <a:lnTo>
                    <a:pt x="23621" y="18796"/>
                  </a:lnTo>
                  <a:lnTo>
                    <a:pt x="21208" y="21209"/>
                  </a:lnTo>
                  <a:lnTo>
                    <a:pt x="18795" y="23622"/>
                  </a:lnTo>
                  <a:lnTo>
                    <a:pt x="15875" y="24765"/>
                  </a:lnTo>
                  <a:lnTo>
                    <a:pt x="12445" y="24765"/>
                  </a:lnTo>
                  <a:lnTo>
                    <a:pt x="9016" y="24765"/>
                  </a:lnTo>
                  <a:lnTo>
                    <a:pt x="6095" y="23622"/>
                  </a:lnTo>
                  <a:lnTo>
                    <a:pt x="3682" y="21209"/>
                  </a:lnTo>
                  <a:lnTo>
                    <a:pt x="1269" y="18796"/>
                  </a:lnTo>
                  <a:lnTo>
                    <a:pt x="0" y="15875"/>
                  </a:lnTo>
                  <a:lnTo>
                    <a:pt x="0" y="12446"/>
                  </a:lnTo>
                  <a:lnTo>
                    <a:pt x="0" y="8890"/>
                  </a:lnTo>
                  <a:lnTo>
                    <a:pt x="1269" y="5969"/>
                  </a:lnTo>
                  <a:lnTo>
                    <a:pt x="3682" y="3556"/>
                  </a:lnTo>
                  <a:lnTo>
                    <a:pt x="6095" y="1270"/>
                  </a:lnTo>
                  <a:lnTo>
                    <a:pt x="9016" y="0"/>
                  </a:lnTo>
                  <a:lnTo>
                    <a:pt x="12445" y="0"/>
                  </a:lnTo>
                  <a:close/>
                </a:path>
              </a:pathLst>
            </a:custGeom>
            <a:ln w="9144">
              <a:solidFill>
                <a:srgbClr val="404040"/>
              </a:solidFill>
            </a:ln>
          </p:spPr>
          <p:txBody>
            <a:bodyPr wrap="square" lIns="0" tIns="0" rIns="0" bIns="0" rtlCol="0"/>
            <a:lstStyle/>
            <a:p>
              <a:endParaRPr/>
            </a:p>
          </p:txBody>
        </p:sp>
        <p:pic>
          <p:nvPicPr>
            <p:cNvPr id="29" name="object 29"/>
            <p:cNvPicPr/>
            <p:nvPr/>
          </p:nvPicPr>
          <p:blipFill>
            <a:blip r:embed="rId17" cstate="print"/>
            <a:stretch>
              <a:fillRect/>
            </a:stretch>
          </p:blipFill>
          <p:spPr>
            <a:xfrm>
              <a:off x="6417564" y="1877580"/>
              <a:ext cx="1386078" cy="232651"/>
            </a:xfrm>
            <a:prstGeom prst="rect">
              <a:avLst/>
            </a:prstGeom>
          </p:spPr>
        </p:pic>
        <p:pic>
          <p:nvPicPr>
            <p:cNvPr id="30" name="object 30"/>
            <p:cNvPicPr/>
            <p:nvPr/>
          </p:nvPicPr>
          <p:blipFill>
            <a:blip r:embed="rId18" cstate="print"/>
            <a:stretch>
              <a:fillRect/>
            </a:stretch>
          </p:blipFill>
          <p:spPr>
            <a:xfrm>
              <a:off x="7848600" y="1877567"/>
              <a:ext cx="798068" cy="185547"/>
            </a:xfrm>
            <a:prstGeom prst="rect">
              <a:avLst/>
            </a:prstGeom>
          </p:spPr>
        </p:pic>
        <p:pic>
          <p:nvPicPr>
            <p:cNvPr id="31" name="object 31"/>
            <p:cNvPicPr/>
            <p:nvPr/>
          </p:nvPicPr>
          <p:blipFill>
            <a:blip r:embed="rId19" cstate="print"/>
            <a:stretch>
              <a:fillRect/>
            </a:stretch>
          </p:blipFill>
          <p:spPr>
            <a:xfrm>
              <a:off x="8647176" y="1877580"/>
              <a:ext cx="1835657" cy="232651"/>
            </a:xfrm>
            <a:prstGeom prst="rect">
              <a:avLst/>
            </a:prstGeom>
          </p:spPr>
        </p:pic>
        <p:pic>
          <p:nvPicPr>
            <p:cNvPr id="32" name="object 32"/>
            <p:cNvPicPr/>
            <p:nvPr/>
          </p:nvPicPr>
          <p:blipFill>
            <a:blip r:embed="rId20" cstate="print"/>
            <a:stretch>
              <a:fillRect/>
            </a:stretch>
          </p:blipFill>
          <p:spPr>
            <a:xfrm>
              <a:off x="435863" y="2179332"/>
              <a:ext cx="3637280" cy="232270"/>
            </a:xfrm>
            <a:prstGeom prst="rect">
              <a:avLst/>
            </a:prstGeom>
          </p:spPr>
        </p:pic>
        <p:pic>
          <p:nvPicPr>
            <p:cNvPr id="33" name="object 33"/>
            <p:cNvPicPr/>
            <p:nvPr/>
          </p:nvPicPr>
          <p:blipFill>
            <a:blip r:embed="rId21" cstate="print"/>
            <a:stretch>
              <a:fillRect/>
            </a:stretch>
          </p:blipFill>
          <p:spPr>
            <a:xfrm>
              <a:off x="11013947" y="24383"/>
              <a:ext cx="1147572" cy="1147572"/>
            </a:xfrm>
            <a:prstGeom prst="rect">
              <a:avLst/>
            </a:prstGeom>
          </p:spPr>
        </p:pic>
        <p:sp>
          <p:nvSpPr>
            <p:cNvPr id="34" name="object 34"/>
            <p:cNvSpPr/>
            <p:nvPr/>
          </p:nvSpPr>
          <p:spPr>
            <a:xfrm>
              <a:off x="448818" y="817625"/>
              <a:ext cx="3352800" cy="0"/>
            </a:xfrm>
            <a:custGeom>
              <a:avLst/>
              <a:gdLst/>
              <a:ahLst/>
              <a:cxnLst/>
              <a:rect l="l" t="t" r="r" b="b"/>
              <a:pathLst>
                <a:path w="3352800">
                  <a:moveTo>
                    <a:pt x="0" y="0"/>
                  </a:moveTo>
                  <a:lnTo>
                    <a:pt x="3352800" y="0"/>
                  </a:lnTo>
                </a:path>
              </a:pathLst>
            </a:custGeom>
            <a:ln w="38100">
              <a:solidFill>
                <a:srgbClr val="FFFFFF"/>
              </a:solidFill>
            </a:ln>
          </p:spPr>
          <p:txBody>
            <a:bodyPr wrap="square" lIns="0" tIns="0" rIns="0" bIns="0" rtlCol="0"/>
            <a:lstStyle/>
            <a:p>
              <a:endParaRPr/>
            </a:p>
          </p:txBody>
        </p:sp>
        <p:pic>
          <p:nvPicPr>
            <p:cNvPr id="35" name="object 35"/>
            <p:cNvPicPr/>
            <p:nvPr/>
          </p:nvPicPr>
          <p:blipFill>
            <a:blip r:embed="rId22" cstate="print"/>
            <a:stretch>
              <a:fillRect/>
            </a:stretch>
          </p:blipFill>
          <p:spPr>
            <a:xfrm>
              <a:off x="477012" y="2749283"/>
              <a:ext cx="3329178" cy="288810"/>
            </a:xfrm>
            <a:prstGeom prst="rect">
              <a:avLst/>
            </a:prstGeom>
          </p:spPr>
        </p:pic>
        <p:pic>
          <p:nvPicPr>
            <p:cNvPr id="36" name="object 36"/>
            <p:cNvPicPr/>
            <p:nvPr/>
          </p:nvPicPr>
          <p:blipFill>
            <a:blip r:embed="rId23" cstate="print"/>
            <a:stretch>
              <a:fillRect/>
            </a:stretch>
          </p:blipFill>
          <p:spPr>
            <a:xfrm>
              <a:off x="502919" y="2775191"/>
              <a:ext cx="3277362" cy="238391"/>
            </a:xfrm>
            <a:prstGeom prst="rect">
              <a:avLst/>
            </a:prstGeom>
          </p:spPr>
        </p:pic>
        <p:sp>
          <p:nvSpPr>
            <p:cNvPr id="37" name="object 37"/>
            <p:cNvSpPr/>
            <p:nvPr/>
          </p:nvSpPr>
          <p:spPr>
            <a:xfrm>
              <a:off x="543305" y="3126485"/>
              <a:ext cx="3638550" cy="0"/>
            </a:xfrm>
            <a:custGeom>
              <a:avLst/>
              <a:gdLst/>
              <a:ahLst/>
              <a:cxnLst/>
              <a:rect l="l" t="t" r="r" b="b"/>
              <a:pathLst>
                <a:path w="3638550">
                  <a:moveTo>
                    <a:pt x="0" y="0"/>
                  </a:moveTo>
                  <a:lnTo>
                    <a:pt x="3638550" y="0"/>
                  </a:lnTo>
                </a:path>
              </a:pathLst>
            </a:custGeom>
            <a:ln w="38100">
              <a:solidFill>
                <a:srgbClr val="FFFFFF"/>
              </a:solidFill>
            </a:ln>
          </p:spPr>
          <p:txBody>
            <a:bodyPr wrap="square" lIns="0" tIns="0" rIns="0" bIns="0" rtlCol="0"/>
            <a:lstStyle/>
            <a:p>
              <a:endParaRPr/>
            </a:p>
          </p:txBody>
        </p:sp>
        <p:pic>
          <p:nvPicPr>
            <p:cNvPr id="38" name="object 38"/>
            <p:cNvPicPr/>
            <p:nvPr/>
          </p:nvPicPr>
          <p:blipFill>
            <a:blip r:embed="rId24" cstate="print"/>
            <a:stretch>
              <a:fillRect/>
            </a:stretch>
          </p:blipFill>
          <p:spPr>
            <a:xfrm>
              <a:off x="505968" y="4059923"/>
              <a:ext cx="1622297" cy="288810"/>
            </a:xfrm>
            <a:prstGeom prst="rect">
              <a:avLst/>
            </a:prstGeom>
          </p:spPr>
        </p:pic>
        <p:pic>
          <p:nvPicPr>
            <p:cNvPr id="39" name="object 39"/>
            <p:cNvPicPr/>
            <p:nvPr/>
          </p:nvPicPr>
          <p:blipFill>
            <a:blip r:embed="rId25" cstate="print"/>
            <a:stretch>
              <a:fillRect/>
            </a:stretch>
          </p:blipFill>
          <p:spPr>
            <a:xfrm>
              <a:off x="531876" y="4085856"/>
              <a:ext cx="1570609" cy="237731"/>
            </a:xfrm>
            <a:prstGeom prst="rect">
              <a:avLst/>
            </a:prstGeom>
          </p:spPr>
        </p:pic>
        <p:sp>
          <p:nvSpPr>
            <p:cNvPr id="40" name="object 40"/>
            <p:cNvSpPr/>
            <p:nvPr/>
          </p:nvSpPr>
          <p:spPr>
            <a:xfrm>
              <a:off x="584454" y="4408170"/>
              <a:ext cx="1722120" cy="0"/>
            </a:xfrm>
            <a:custGeom>
              <a:avLst/>
              <a:gdLst/>
              <a:ahLst/>
              <a:cxnLst/>
              <a:rect l="l" t="t" r="r" b="b"/>
              <a:pathLst>
                <a:path w="1722120">
                  <a:moveTo>
                    <a:pt x="0" y="0"/>
                  </a:moveTo>
                  <a:lnTo>
                    <a:pt x="1721865" y="0"/>
                  </a:lnTo>
                </a:path>
              </a:pathLst>
            </a:custGeom>
            <a:ln w="38100">
              <a:solidFill>
                <a:srgbClr val="FFFFFF"/>
              </a:solidFill>
            </a:ln>
          </p:spPr>
          <p:txBody>
            <a:bodyPr wrap="square" lIns="0" tIns="0" rIns="0" bIns="0" rtlCol="0"/>
            <a:lstStyle/>
            <a:p>
              <a:endParaRPr/>
            </a:p>
          </p:txBody>
        </p:sp>
        <p:pic>
          <p:nvPicPr>
            <p:cNvPr id="41" name="object 41"/>
            <p:cNvPicPr/>
            <p:nvPr/>
          </p:nvPicPr>
          <p:blipFill>
            <a:blip r:embed="rId26" cstate="print"/>
            <a:stretch>
              <a:fillRect/>
            </a:stretch>
          </p:blipFill>
          <p:spPr>
            <a:xfrm>
              <a:off x="545591" y="5157203"/>
              <a:ext cx="2774442" cy="288810"/>
            </a:xfrm>
            <a:prstGeom prst="rect">
              <a:avLst/>
            </a:prstGeom>
          </p:spPr>
        </p:pic>
        <p:pic>
          <p:nvPicPr>
            <p:cNvPr id="42" name="object 42"/>
            <p:cNvPicPr/>
            <p:nvPr/>
          </p:nvPicPr>
          <p:blipFill>
            <a:blip r:embed="rId27" cstate="print"/>
            <a:stretch>
              <a:fillRect/>
            </a:stretch>
          </p:blipFill>
          <p:spPr>
            <a:xfrm>
              <a:off x="571500" y="5183136"/>
              <a:ext cx="2722626" cy="237477"/>
            </a:xfrm>
            <a:prstGeom prst="rect">
              <a:avLst/>
            </a:prstGeom>
          </p:spPr>
        </p:pic>
        <p:sp>
          <p:nvSpPr>
            <p:cNvPr id="43" name="object 43"/>
            <p:cNvSpPr/>
            <p:nvPr/>
          </p:nvSpPr>
          <p:spPr>
            <a:xfrm>
              <a:off x="602741" y="5542026"/>
              <a:ext cx="3036570" cy="0"/>
            </a:xfrm>
            <a:custGeom>
              <a:avLst/>
              <a:gdLst/>
              <a:ahLst/>
              <a:cxnLst/>
              <a:rect l="l" t="t" r="r" b="b"/>
              <a:pathLst>
                <a:path w="3036570">
                  <a:moveTo>
                    <a:pt x="0" y="0"/>
                  </a:moveTo>
                  <a:lnTo>
                    <a:pt x="3036316" y="0"/>
                  </a:lnTo>
                </a:path>
              </a:pathLst>
            </a:custGeom>
            <a:ln w="38100">
              <a:solidFill>
                <a:srgbClr val="FFFFFF"/>
              </a:solidFill>
            </a:ln>
          </p:spPr>
          <p:txBody>
            <a:bodyPr wrap="square" lIns="0" tIns="0" rIns="0" bIns="0" rtlCol="0"/>
            <a:lstStyle/>
            <a:p>
              <a:endParaRPr/>
            </a:p>
          </p:txBody>
        </p:sp>
        <p:pic>
          <p:nvPicPr>
            <p:cNvPr id="44" name="object 44"/>
            <p:cNvPicPr/>
            <p:nvPr/>
          </p:nvPicPr>
          <p:blipFill>
            <a:blip r:embed="rId28" cstate="print"/>
            <a:stretch>
              <a:fillRect/>
            </a:stretch>
          </p:blipFill>
          <p:spPr>
            <a:xfrm>
              <a:off x="448055" y="5565646"/>
              <a:ext cx="1342644" cy="1292350"/>
            </a:xfrm>
            <a:prstGeom prst="rect">
              <a:avLst/>
            </a:prstGeom>
          </p:spPr>
        </p:pic>
        <p:pic>
          <p:nvPicPr>
            <p:cNvPr id="45" name="object 45"/>
            <p:cNvPicPr/>
            <p:nvPr/>
          </p:nvPicPr>
          <p:blipFill>
            <a:blip r:embed="rId29" cstate="print"/>
            <a:stretch>
              <a:fillRect/>
            </a:stretch>
          </p:blipFill>
          <p:spPr>
            <a:xfrm>
              <a:off x="2499360" y="5775959"/>
              <a:ext cx="821436" cy="879347"/>
            </a:xfrm>
            <a:prstGeom prst="rect">
              <a:avLst/>
            </a:prstGeom>
          </p:spPr>
        </p:pic>
        <p:pic>
          <p:nvPicPr>
            <p:cNvPr id="46" name="object 46"/>
            <p:cNvPicPr/>
            <p:nvPr/>
          </p:nvPicPr>
          <p:blipFill>
            <a:blip r:embed="rId30" cstate="print"/>
            <a:stretch>
              <a:fillRect/>
            </a:stretch>
          </p:blipFill>
          <p:spPr>
            <a:xfrm>
              <a:off x="4430267" y="5766815"/>
              <a:ext cx="864108" cy="870203"/>
            </a:xfrm>
            <a:prstGeom prst="rect">
              <a:avLst/>
            </a:prstGeom>
          </p:spPr>
        </p:pic>
        <p:pic>
          <p:nvPicPr>
            <p:cNvPr id="47" name="object 47"/>
            <p:cNvPicPr/>
            <p:nvPr/>
          </p:nvPicPr>
          <p:blipFill>
            <a:blip r:embed="rId31" cstate="print"/>
            <a:stretch>
              <a:fillRect/>
            </a:stretch>
          </p:blipFill>
          <p:spPr>
            <a:xfrm>
              <a:off x="6182867" y="5775959"/>
              <a:ext cx="787908" cy="957072"/>
            </a:xfrm>
            <a:prstGeom prst="rect">
              <a:avLst/>
            </a:prstGeom>
          </p:spPr>
        </p:pic>
        <p:pic>
          <p:nvPicPr>
            <p:cNvPr id="48" name="object 48"/>
            <p:cNvPicPr/>
            <p:nvPr/>
          </p:nvPicPr>
          <p:blipFill>
            <a:blip r:embed="rId32" cstate="print"/>
            <a:stretch>
              <a:fillRect/>
            </a:stretch>
          </p:blipFill>
          <p:spPr>
            <a:xfrm>
              <a:off x="7924800" y="5775959"/>
              <a:ext cx="893063" cy="931163"/>
            </a:xfrm>
            <a:prstGeom prst="rect">
              <a:avLst/>
            </a:prstGeom>
          </p:spPr>
        </p:pic>
        <p:pic>
          <p:nvPicPr>
            <p:cNvPr id="49" name="object 49"/>
            <p:cNvPicPr/>
            <p:nvPr/>
          </p:nvPicPr>
          <p:blipFill>
            <a:blip r:embed="rId33" cstate="print"/>
            <a:stretch>
              <a:fillRect/>
            </a:stretch>
          </p:blipFill>
          <p:spPr>
            <a:xfrm>
              <a:off x="487680" y="3212592"/>
              <a:ext cx="9498330" cy="584454"/>
            </a:xfrm>
            <a:prstGeom prst="rect">
              <a:avLst/>
            </a:prstGeom>
          </p:spPr>
        </p:pic>
        <p:pic>
          <p:nvPicPr>
            <p:cNvPr id="50" name="object 50"/>
            <p:cNvPicPr/>
            <p:nvPr/>
          </p:nvPicPr>
          <p:blipFill>
            <a:blip r:embed="rId34" cstate="print"/>
            <a:stretch>
              <a:fillRect/>
            </a:stretch>
          </p:blipFill>
          <p:spPr>
            <a:xfrm>
              <a:off x="513587" y="3238500"/>
              <a:ext cx="5335143" cy="231901"/>
            </a:xfrm>
            <a:prstGeom prst="rect">
              <a:avLst/>
            </a:prstGeom>
          </p:spPr>
        </p:pic>
        <p:pic>
          <p:nvPicPr>
            <p:cNvPr id="51" name="object 51"/>
            <p:cNvPicPr/>
            <p:nvPr/>
          </p:nvPicPr>
          <p:blipFill>
            <a:blip r:embed="rId35" cstate="print"/>
            <a:stretch>
              <a:fillRect/>
            </a:stretch>
          </p:blipFill>
          <p:spPr>
            <a:xfrm>
              <a:off x="5894832" y="3241560"/>
              <a:ext cx="3340608" cy="228841"/>
            </a:xfrm>
            <a:prstGeom prst="rect">
              <a:avLst/>
            </a:prstGeom>
          </p:spPr>
        </p:pic>
        <p:pic>
          <p:nvPicPr>
            <p:cNvPr id="52" name="object 52"/>
            <p:cNvPicPr/>
            <p:nvPr/>
          </p:nvPicPr>
          <p:blipFill>
            <a:blip r:embed="rId36" cstate="print"/>
            <a:stretch>
              <a:fillRect/>
            </a:stretch>
          </p:blipFill>
          <p:spPr>
            <a:xfrm>
              <a:off x="9288780" y="3238500"/>
              <a:ext cx="671702" cy="185674"/>
            </a:xfrm>
            <a:prstGeom prst="rect">
              <a:avLst/>
            </a:prstGeom>
          </p:spPr>
        </p:pic>
        <p:pic>
          <p:nvPicPr>
            <p:cNvPr id="53" name="object 53"/>
            <p:cNvPicPr/>
            <p:nvPr/>
          </p:nvPicPr>
          <p:blipFill>
            <a:blip r:embed="rId37" cstate="print"/>
            <a:stretch>
              <a:fillRect/>
            </a:stretch>
          </p:blipFill>
          <p:spPr>
            <a:xfrm>
              <a:off x="516636" y="3540252"/>
              <a:ext cx="2265807" cy="231902"/>
            </a:xfrm>
            <a:prstGeom prst="rect">
              <a:avLst/>
            </a:prstGeom>
          </p:spPr>
        </p:pic>
        <p:pic>
          <p:nvPicPr>
            <p:cNvPr id="54" name="object 54"/>
            <p:cNvPicPr/>
            <p:nvPr/>
          </p:nvPicPr>
          <p:blipFill>
            <a:blip r:embed="rId38" cstate="print"/>
            <a:stretch>
              <a:fillRect/>
            </a:stretch>
          </p:blipFill>
          <p:spPr>
            <a:xfrm>
              <a:off x="2828544" y="3543325"/>
              <a:ext cx="1649730" cy="182600"/>
            </a:xfrm>
            <a:prstGeom prst="rect">
              <a:avLst/>
            </a:prstGeom>
          </p:spPr>
        </p:pic>
        <p:pic>
          <p:nvPicPr>
            <p:cNvPr id="55" name="object 55"/>
            <p:cNvPicPr/>
            <p:nvPr/>
          </p:nvPicPr>
          <p:blipFill>
            <a:blip r:embed="rId39" cstate="print"/>
            <a:stretch>
              <a:fillRect/>
            </a:stretch>
          </p:blipFill>
          <p:spPr>
            <a:xfrm>
              <a:off x="4532376" y="3540252"/>
              <a:ext cx="4954905" cy="231902"/>
            </a:xfrm>
            <a:prstGeom prst="rect">
              <a:avLst/>
            </a:prstGeom>
          </p:spPr>
        </p:pic>
        <p:pic>
          <p:nvPicPr>
            <p:cNvPr id="56" name="object 56"/>
            <p:cNvPicPr/>
            <p:nvPr/>
          </p:nvPicPr>
          <p:blipFill>
            <a:blip r:embed="rId40" cstate="print"/>
            <a:stretch>
              <a:fillRect/>
            </a:stretch>
          </p:blipFill>
          <p:spPr>
            <a:xfrm>
              <a:off x="518159" y="4512576"/>
              <a:ext cx="8458962" cy="282689"/>
            </a:xfrm>
            <a:prstGeom prst="rect">
              <a:avLst/>
            </a:prstGeom>
          </p:spPr>
        </p:pic>
        <p:pic>
          <p:nvPicPr>
            <p:cNvPr id="57" name="object 57"/>
            <p:cNvPicPr/>
            <p:nvPr/>
          </p:nvPicPr>
          <p:blipFill>
            <a:blip r:embed="rId41" cstate="print"/>
            <a:stretch>
              <a:fillRect/>
            </a:stretch>
          </p:blipFill>
          <p:spPr>
            <a:xfrm>
              <a:off x="544068" y="4538471"/>
              <a:ext cx="3109849" cy="231520"/>
            </a:xfrm>
            <a:prstGeom prst="rect">
              <a:avLst/>
            </a:prstGeom>
          </p:spPr>
        </p:pic>
        <p:pic>
          <p:nvPicPr>
            <p:cNvPr id="58" name="object 58"/>
            <p:cNvPicPr/>
            <p:nvPr/>
          </p:nvPicPr>
          <p:blipFill>
            <a:blip r:embed="rId42" cstate="print"/>
            <a:stretch>
              <a:fillRect/>
            </a:stretch>
          </p:blipFill>
          <p:spPr>
            <a:xfrm>
              <a:off x="3698747" y="4541545"/>
              <a:ext cx="1146428" cy="182600"/>
            </a:xfrm>
            <a:prstGeom prst="rect">
              <a:avLst/>
            </a:prstGeom>
          </p:spPr>
        </p:pic>
        <p:pic>
          <p:nvPicPr>
            <p:cNvPr id="59" name="object 59"/>
            <p:cNvPicPr/>
            <p:nvPr/>
          </p:nvPicPr>
          <p:blipFill>
            <a:blip r:embed="rId43" cstate="print"/>
            <a:stretch>
              <a:fillRect/>
            </a:stretch>
          </p:blipFill>
          <p:spPr>
            <a:xfrm>
              <a:off x="4898135" y="4538471"/>
              <a:ext cx="342264" cy="185674"/>
            </a:xfrm>
            <a:prstGeom prst="rect">
              <a:avLst/>
            </a:prstGeom>
          </p:spPr>
        </p:pic>
        <p:pic>
          <p:nvPicPr>
            <p:cNvPr id="60" name="object 60"/>
            <p:cNvPicPr/>
            <p:nvPr/>
          </p:nvPicPr>
          <p:blipFill>
            <a:blip r:embed="rId44" cstate="print"/>
            <a:stretch>
              <a:fillRect/>
            </a:stretch>
          </p:blipFill>
          <p:spPr>
            <a:xfrm>
              <a:off x="5285232" y="4541545"/>
              <a:ext cx="890397" cy="182600"/>
            </a:xfrm>
            <a:prstGeom prst="rect">
              <a:avLst/>
            </a:prstGeom>
          </p:spPr>
        </p:pic>
        <p:pic>
          <p:nvPicPr>
            <p:cNvPr id="61" name="object 61"/>
            <p:cNvPicPr/>
            <p:nvPr/>
          </p:nvPicPr>
          <p:blipFill>
            <a:blip r:embed="rId45" cstate="print"/>
            <a:stretch>
              <a:fillRect/>
            </a:stretch>
          </p:blipFill>
          <p:spPr>
            <a:xfrm>
              <a:off x="6227064" y="4538471"/>
              <a:ext cx="1767459" cy="185674"/>
            </a:xfrm>
            <a:prstGeom prst="rect">
              <a:avLst/>
            </a:prstGeom>
          </p:spPr>
        </p:pic>
        <p:pic>
          <p:nvPicPr>
            <p:cNvPr id="62" name="object 62"/>
            <p:cNvPicPr/>
            <p:nvPr/>
          </p:nvPicPr>
          <p:blipFill>
            <a:blip r:embed="rId46" cstate="print"/>
            <a:stretch>
              <a:fillRect/>
            </a:stretch>
          </p:blipFill>
          <p:spPr>
            <a:xfrm>
              <a:off x="8037576" y="4538459"/>
              <a:ext cx="798702" cy="184670"/>
            </a:xfrm>
            <a:prstGeom prst="rect">
              <a:avLst/>
            </a:prstGeom>
          </p:spPr>
        </p:pic>
        <p:pic>
          <p:nvPicPr>
            <p:cNvPr id="63" name="object 63"/>
            <p:cNvPicPr/>
            <p:nvPr/>
          </p:nvPicPr>
          <p:blipFill>
            <a:blip r:embed="rId47" cstate="print"/>
            <a:stretch>
              <a:fillRect/>
            </a:stretch>
          </p:blipFill>
          <p:spPr>
            <a:xfrm>
              <a:off x="8837676" y="4541545"/>
              <a:ext cx="113507" cy="177520"/>
            </a:xfrm>
            <a:prstGeom prst="rect">
              <a:avLst/>
            </a:prstGeom>
          </p:spPr>
        </p:pic>
        <p:sp>
          <p:nvSpPr>
            <p:cNvPr id="64" name="object 64"/>
            <p:cNvSpPr/>
            <p:nvPr/>
          </p:nvSpPr>
          <p:spPr>
            <a:xfrm>
              <a:off x="8851900" y="4561713"/>
              <a:ext cx="95885" cy="158115"/>
            </a:xfrm>
            <a:custGeom>
              <a:avLst/>
              <a:gdLst/>
              <a:ahLst/>
              <a:cxnLst/>
              <a:rect l="l" t="t" r="r" b="b"/>
              <a:pathLst>
                <a:path w="95884" h="158114">
                  <a:moveTo>
                    <a:pt x="86741" y="133095"/>
                  </a:moveTo>
                  <a:lnTo>
                    <a:pt x="79755" y="133095"/>
                  </a:lnTo>
                  <a:lnTo>
                    <a:pt x="76834" y="134366"/>
                  </a:lnTo>
                  <a:lnTo>
                    <a:pt x="74295" y="136779"/>
                  </a:lnTo>
                  <a:lnTo>
                    <a:pt x="72008" y="139064"/>
                  </a:lnTo>
                  <a:lnTo>
                    <a:pt x="70866" y="141986"/>
                  </a:lnTo>
                  <a:lnTo>
                    <a:pt x="70866" y="148970"/>
                  </a:lnTo>
                  <a:lnTo>
                    <a:pt x="72008" y="151892"/>
                  </a:lnTo>
                  <a:lnTo>
                    <a:pt x="76834" y="156718"/>
                  </a:lnTo>
                  <a:lnTo>
                    <a:pt x="79755" y="157861"/>
                  </a:lnTo>
                  <a:lnTo>
                    <a:pt x="86614" y="157861"/>
                  </a:lnTo>
                  <a:lnTo>
                    <a:pt x="89534" y="156718"/>
                  </a:lnTo>
                  <a:lnTo>
                    <a:pt x="94360" y="151892"/>
                  </a:lnTo>
                  <a:lnTo>
                    <a:pt x="95630" y="148970"/>
                  </a:lnTo>
                  <a:lnTo>
                    <a:pt x="95575" y="141986"/>
                  </a:lnTo>
                  <a:lnTo>
                    <a:pt x="94360" y="139192"/>
                  </a:lnTo>
                  <a:lnTo>
                    <a:pt x="91948" y="136651"/>
                  </a:lnTo>
                  <a:lnTo>
                    <a:pt x="89661" y="134366"/>
                  </a:lnTo>
                  <a:lnTo>
                    <a:pt x="86741" y="133095"/>
                  </a:lnTo>
                  <a:close/>
                </a:path>
                <a:path w="95884" h="158114">
                  <a:moveTo>
                    <a:pt x="33950" y="22860"/>
                  </a:moveTo>
                  <a:lnTo>
                    <a:pt x="20447" y="22860"/>
                  </a:lnTo>
                  <a:lnTo>
                    <a:pt x="21463" y="23368"/>
                  </a:lnTo>
                  <a:lnTo>
                    <a:pt x="22436" y="24637"/>
                  </a:lnTo>
                  <a:lnTo>
                    <a:pt x="23114" y="25654"/>
                  </a:lnTo>
                  <a:lnTo>
                    <a:pt x="23495" y="27305"/>
                  </a:lnTo>
                  <a:lnTo>
                    <a:pt x="23495" y="33528"/>
                  </a:lnTo>
                  <a:lnTo>
                    <a:pt x="22605" y="36956"/>
                  </a:lnTo>
                  <a:lnTo>
                    <a:pt x="20574" y="39750"/>
                  </a:lnTo>
                  <a:lnTo>
                    <a:pt x="17906" y="43687"/>
                  </a:lnTo>
                  <a:lnTo>
                    <a:pt x="12700" y="48006"/>
                  </a:lnTo>
                  <a:lnTo>
                    <a:pt x="4952" y="52578"/>
                  </a:lnTo>
                  <a:lnTo>
                    <a:pt x="4952" y="57785"/>
                  </a:lnTo>
                  <a:lnTo>
                    <a:pt x="33416" y="28400"/>
                  </a:lnTo>
                  <a:lnTo>
                    <a:pt x="33950" y="22860"/>
                  </a:lnTo>
                  <a:close/>
                </a:path>
                <a:path w="95884" h="158114">
                  <a:moveTo>
                    <a:pt x="19557" y="0"/>
                  </a:moveTo>
                  <a:lnTo>
                    <a:pt x="10286" y="0"/>
                  </a:lnTo>
                  <a:lnTo>
                    <a:pt x="6603" y="1397"/>
                  </a:lnTo>
                  <a:lnTo>
                    <a:pt x="1143" y="6223"/>
                  </a:lnTo>
                  <a:lnTo>
                    <a:pt x="0" y="9143"/>
                  </a:lnTo>
                  <a:lnTo>
                    <a:pt x="0" y="16256"/>
                  </a:lnTo>
                  <a:lnTo>
                    <a:pt x="1143" y="19050"/>
                  </a:lnTo>
                  <a:lnTo>
                    <a:pt x="3428" y="21209"/>
                  </a:lnTo>
                  <a:lnTo>
                    <a:pt x="5715" y="23494"/>
                  </a:lnTo>
                  <a:lnTo>
                    <a:pt x="8381" y="24637"/>
                  </a:lnTo>
                  <a:lnTo>
                    <a:pt x="12573" y="24637"/>
                  </a:lnTo>
                  <a:lnTo>
                    <a:pt x="14224" y="24256"/>
                  </a:lnTo>
                  <a:lnTo>
                    <a:pt x="16128" y="23622"/>
                  </a:lnTo>
                  <a:lnTo>
                    <a:pt x="17525" y="23113"/>
                  </a:lnTo>
                  <a:lnTo>
                    <a:pt x="18542" y="22860"/>
                  </a:lnTo>
                  <a:lnTo>
                    <a:pt x="33950" y="22860"/>
                  </a:lnTo>
                  <a:lnTo>
                    <a:pt x="34035" y="15748"/>
                  </a:lnTo>
                  <a:lnTo>
                    <a:pt x="32003" y="10413"/>
                  </a:lnTo>
                  <a:lnTo>
                    <a:pt x="24129" y="2031"/>
                  </a:lnTo>
                  <a:lnTo>
                    <a:pt x="19557" y="0"/>
                  </a:lnTo>
                  <a:close/>
                </a:path>
              </a:pathLst>
            </a:custGeom>
            <a:solidFill>
              <a:srgbClr val="FFFFFF"/>
            </a:solidFill>
          </p:spPr>
          <p:txBody>
            <a:bodyPr wrap="square" lIns="0" tIns="0" rIns="0" bIns="0" rtlCol="0"/>
            <a:lstStyle/>
            <a:p>
              <a:endParaRPr/>
            </a:p>
          </p:txBody>
        </p:sp>
        <p:sp>
          <p:nvSpPr>
            <p:cNvPr id="65" name="object 65"/>
            <p:cNvSpPr/>
            <p:nvPr/>
          </p:nvSpPr>
          <p:spPr>
            <a:xfrm>
              <a:off x="8851900" y="4561713"/>
              <a:ext cx="95885" cy="158115"/>
            </a:xfrm>
            <a:custGeom>
              <a:avLst/>
              <a:gdLst/>
              <a:ahLst/>
              <a:cxnLst/>
              <a:rect l="l" t="t" r="r" b="b"/>
              <a:pathLst>
                <a:path w="95884" h="158114">
                  <a:moveTo>
                    <a:pt x="83184" y="133095"/>
                  </a:moveTo>
                  <a:lnTo>
                    <a:pt x="86741" y="133095"/>
                  </a:lnTo>
                  <a:lnTo>
                    <a:pt x="89661" y="134366"/>
                  </a:lnTo>
                  <a:lnTo>
                    <a:pt x="92075" y="136779"/>
                  </a:lnTo>
                  <a:lnTo>
                    <a:pt x="94360" y="139192"/>
                  </a:lnTo>
                  <a:lnTo>
                    <a:pt x="95630" y="142112"/>
                  </a:lnTo>
                  <a:lnTo>
                    <a:pt x="95630" y="145542"/>
                  </a:lnTo>
                  <a:lnTo>
                    <a:pt x="95630" y="148970"/>
                  </a:lnTo>
                  <a:lnTo>
                    <a:pt x="94360" y="151892"/>
                  </a:lnTo>
                  <a:lnTo>
                    <a:pt x="91948" y="154305"/>
                  </a:lnTo>
                  <a:lnTo>
                    <a:pt x="89534" y="156718"/>
                  </a:lnTo>
                  <a:lnTo>
                    <a:pt x="86614" y="157861"/>
                  </a:lnTo>
                  <a:lnTo>
                    <a:pt x="83184" y="157861"/>
                  </a:lnTo>
                  <a:lnTo>
                    <a:pt x="79755" y="157861"/>
                  </a:lnTo>
                  <a:lnTo>
                    <a:pt x="76834" y="156718"/>
                  </a:lnTo>
                  <a:lnTo>
                    <a:pt x="74422" y="154305"/>
                  </a:lnTo>
                  <a:lnTo>
                    <a:pt x="72008" y="151892"/>
                  </a:lnTo>
                  <a:lnTo>
                    <a:pt x="70866" y="148970"/>
                  </a:lnTo>
                  <a:lnTo>
                    <a:pt x="70866" y="145542"/>
                  </a:lnTo>
                  <a:lnTo>
                    <a:pt x="70866" y="141986"/>
                  </a:lnTo>
                  <a:lnTo>
                    <a:pt x="72008" y="139064"/>
                  </a:lnTo>
                  <a:lnTo>
                    <a:pt x="74422" y="136651"/>
                  </a:lnTo>
                  <a:lnTo>
                    <a:pt x="76834" y="134366"/>
                  </a:lnTo>
                  <a:lnTo>
                    <a:pt x="79755" y="133095"/>
                  </a:lnTo>
                  <a:lnTo>
                    <a:pt x="83184" y="133095"/>
                  </a:lnTo>
                  <a:close/>
                </a:path>
                <a:path w="95884" h="158114">
                  <a:moveTo>
                    <a:pt x="14604" y="0"/>
                  </a:moveTo>
                  <a:lnTo>
                    <a:pt x="19557" y="0"/>
                  </a:lnTo>
                  <a:lnTo>
                    <a:pt x="24129" y="2031"/>
                  </a:lnTo>
                  <a:lnTo>
                    <a:pt x="28067" y="6223"/>
                  </a:lnTo>
                  <a:lnTo>
                    <a:pt x="32003" y="10413"/>
                  </a:lnTo>
                  <a:lnTo>
                    <a:pt x="34035" y="15748"/>
                  </a:lnTo>
                  <a:lnTo>
                    <a:pt x="34035" y="21970"/>
                  </a:lnTo>
                  <a:lnTo>
                    <a:pt x="13334" y="54610"/>
                  </a:lnTo>
                  <a:lnTo>
                    <a:pt x="4952" y="57785"/>
                  </a:lnTo>
                  <a:lnTo>
                    <a:pt x="4952" y="52578"/>
                  </a:lnTo>
                  <a:lnTo>
                    <a:pt x="12700" y="48006"/>
                  </a:lnTo>
                  <a:lnTo>
                    <a:pt x="17906" y="43687"/>
                  </a:lnTo>
                  <a:lnTo>
                    <a:pt x="20574" y="39750"/>
                  </a:lnTo>
                  <a:lnTo>
                    <a:pt x="22605" y="36956"/>
                  </a:lnTo>
                  <a:lnTo>
                    <a:pt x="23495" y="33528"/>
                  </a:lnTo>
                  <a:lnTo>
                    <a:pt x="23495" y="29591"/>
                  </a:lnTo>
                  <a:lnTo>
                    <a:pt x="23495" y="27305"/>
                  </a:lnTo>
                  <a:lnTo>
                    <a:pt x="23114" y="25654"/>
                  </a:lnTo>
                  <a:lnTo>
                    <a:pt x="22351" y="24511"/>
                  </a:lnTo>
                  <a:lnTo>
                    <a:pt x="21463" y="23368"/>
                  </a:lnTo>
                  <a:lnTo>
                    <a:pt x="20447" y="22860"/>
                  </a:lnTo>
                  <a:lnTo>
                    <a:pt x="19430" y="22860"/>
                  </a:lnTo>
                  <a:lnTo>
                    <a:pt x="18542" y="22860"/>
                  </a:lnTo>
                  <a:lnTo>
                    <a:pt x="17525" y="23113"/>
                  </a:lnTo>
                  <a:lnTo>
                    <a:pt x="16128" y="23622"/>
                  </a:lnTo>
                  <a:lnTo>
                    <a:pt x="14224" y="24256"/>
                  </a:lnTo>
                  <a:lnTo>
                    <a:pt x="12573" y="24637"/>
                  </a:lnTo>
                  <a:lnTo>
                    <a:pt x="11302" y="24637"/>
                  </a:lnTo>
                  <a:lnTo>
                    <a:pt x="8381" y="24637"/>
                  </a:lnTo>
                  <a:lnTo>
                    <a:pt x="5715" y="23494"/>
                  </a:lnTo>
                  <a:lnTo>
                    <a:pt x="3428" y="21209"/>
                  </a:lnTo>
                  <a:lnTo>
                    <a:pt x="1143" y="19050"/>
                  </a:lnTo>
                  <a:lnTo>
                    <a:pt x="0" y="16256"/>
                  </a:lnTo>
                  <a:lnTo>
                    <a:pt x="0" y="12954"/>
                  </a:lnTo>
                  <a:lnTo>
                    <a:pt x="0" y="9143"/>
                  </a:lnTo>
                  <a:lnTo>
                    <a:pt x="1143" y="6223"/>
                  </a:lnTo>
                  <a:lnTo>
                    <a:pt x="3428" y="4191"/>
                  </a:lnTo>
                  <a:lnTo>
                    <a:pt x="6603" y="1397"/>
                  </a:lnTo>
                  <a:lnTo>
                    <a:pt x="10286" y="0"/>
                  </a:lnTo>
                  <a:lnTo>
                    <a:pt x="14604" y="0"/>
                  </a:lnTo>
                  <a:close/>
                </a:path>
              </a:pathLst>
            </a:custGeom>
            <a:ln w="9144">
              <a:solidFill>
                <a:srgbClr val="404040"/>
              </a:solidFill>
            </a:ln>
          </p:spPr>
          <p:txBody>
            <a:bodyPr wrap="square" lIns="0" tIns="0" rIns="0" bIns="0" rtlCol="0"/>
            <a:lstStyle/>
            <a:p>
              <a:endParaRPr/>
            </a:p>
          </p:txBody>
        </p:sp>
      </p:grpSp>
      <p:sp>
        <p:nvSpPr>
          <p:cNvPr id="66" name="object 66"/>
          <p:cNvSpPr txBox="1"/>
          <p:nvPr/>
        </p:nvSpPr>
        <p:spPr>
          <a:xfrm>
            <a:off x="4582159" y="6584391"/>
            <a:ext cx="4813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Times New Roman"/>
                <a:cs typeface="Times New Roman"/>
              </a:rPr>
              <a:t>MOJ</a:t>
            </a:r>
            <a:endParaRPr sz="18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448818" y="692658"/>
              <a:ext cx="2828925" cy="10160"/>
            </a:xfrm>
            <a:custGeom>
              <a:avLst/>
              <a:gdLst/>
              <a:ahLst/>
              <a:cxnLst/>
              <a:rect l="l" t="t" r="r" b="b"/>
              <a:pathLst>
                <a:path w="2828925" h="10159">
                  <a:moveTo>
                    <a:pt x="0" y="10032"/>
                  </a:moveTo>
                  <a:lnTo>
                    <a:pt x="2828924" y="0"/>
                  </a:lnTo>
                </a:path>
              </a:pathLst>
            </a:custGeom>
            <a:ln w="38100">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1013947" y="24383"/>
              <a:ext cx="1147572" cy="1147572"/>
            </a:xfrm>
            <a:prstGeom prst="rect">
              <a:avLst/>
            </a:prstGeom>
          </p:spPr>
        </p:pic>
        <p:pic>
          <p:nvPicPr>
            <p:cNvPr id="5" name="object 5"/>
            <p:cNvPicPr/>
            <p:nvPr/>
          </p:nvPicPr>
          <p:blipFill>
            <a:blip r:embed="rId3" cstate="print"/>
            <a:stretch>
              <a:fillRect/>
            </a:stretch>
          </p:blipFill>
          <p:spPr>
            <a:xfrm>
              <a:off x="377952" y="320040"/>
              <a:ext cx="2466594" cy="290321"/>
            </a:xfrm>
            <a:prstGeom prst="rect">
              <a:avLst/>
            </a:prstGeom>
          </p:spPr>
        </p:pic>
        <p:pic>
          <p:nvPicPr>
            <p:cNvPr id="6" name="object 6"/>
            <p:cNvPicPr/>
            <p:nvPr/>
          </p:nvPicPr>
          <p:blipFill>
            <a:blip r:embed="rId4" cstate="print"/>
            <a:stretch>
              <a:fillRect/>
            </a:stretch>
          </p:blipFill>
          <p:spPr>
            <a:xfrm>
              <a:off x="403859" y="345935"/>
              <a:ext cx="2414778" cy="238645"/>
            </a:xfrm>
            <a:prstGeom prst="rect">
              <a:avLst/>
            </a:prstGeom>
          </p:spPr>
        </p:pic>
        <p:sp>
          <p:nvSpPr>
            <p:cNvPr id="7" name="object 7"/>
            <p:cNvSpPr/>
            <p:nvPr/>
          </p:nvSpPr>
          <p:spPr>
            <a:xfrm>
              <a:off x="561594" y="2311145"/>
              <a:ext cx="3119755" cy="2299970"/>
            </a:xfrm>
            <a:custGeom>
              <a:avLst/>
              <a:gdLst/>
              <a:ahLst/>
              <a:cxnLst/>
              <a:rect l="l" t="t" r="r" b="b"/>
              <a:pathLst>
                <a:path w="3119754" h="2299970">
                  <a:moveTo>
                    <a:pt x="3119628" y="0"/>
                  </a:moveTo>
                  <a:lnTo>
                    <a:pt x="0" y="0"/>
                  </a:lnTo>
                  <a:lnTo>
                    <a:pt x="0" y="2299716"/>
                  </a:lnTo>
                  <a:lnTo>
                    <a:pt x="3119628" y="2299716"/>
                  </a:lnTo>
                  <a:lnTo>
                    <a:pt x="3119628" y="0"/>
                  </a:lnTo>
                  <a:close/>
                </a:path>
              </a:pathLst>
            </a:custGeom>
            <a:solidFill>
              <a:srgbClr val="000000"/>
            </a:solidFill>
          </p:spPr>
          <p:txBody>
            <a:bodyPr wrap="square" lIns="0" tIns="0" rIns="0" bIns="0" rtlCol="0"/>
            <a:lstStyle/>
            <a:p>
              <a:endParaRPr/>
            </a:p>
          </p:txBody>
        </p:sp>
        <p:sp>
          <p:nvSpPr>
            <p:cNvPr id="8" name="object 8"/>
            <p:cNvSpPr/>
            <p:nvPr/>
          </p:nvSpPr>
          <p:spPr>
            <a:xfrm>
              <a:off x="561594" y="2311145"/>
              <a:ext cx="3119755" cy="2299970"/>
            </a:xfrm>
            <a:custGeom>
              <a:avLst/>
              <a:gdLst/>
              <a:ahLst/>
              <a:cxnLst/>
              <a:rect l="l" t="t" r="r" b="b"/>
              <a:pathLst>
                <a:path w="3119754" h="2299970">
                  <a:moveTo>
                    <a:pt x="0" y="2299716"/>
                  </a:moveTo>
                  <a:lnTo>
                    <a:pt x="3119628" y="2299716"/>
                  </a:lnTo>
                  <a:lnTo>
                    <a:pt x="3119628" y="0"/>
                  </a:lnTo>
                  <a:lnTo>
                    <a:pt x="0" y="0"/>
                  </a:lnTo>
                  <a:lnTo>
                    <a:pt x="0" y="2299716"/>
                  </a:lnTo>
                  <a:close/>
                </a:path>
              </a:pathLst>
            </a:custGeom>
            <a:ln w="38100">
              <a:solidFill>
                <a:srgbClr val="FFFFFF"/>
              </a:solidFill>
              <a:prstDash val="lgDash"/>
            </a:ln>
          </p:spPr>
          <p:txBody>
            <a:bodyPr wrap="square" lIns="0" tIns="0" rIns="0" bIns="0" rtlCol="0"/>
            <a:lstStyle/>
            <a:p>
              <a:endParaRPr/>
            </a:p>
          </p:txBody>
        </p:sp>
        <p:sp>
          <p:nvSpPr>
            <p:cNvPr id="9" name="object 9"/>
            <p:cNvSpPr/>
            <p:nvPr/>
          </p:nvSpPr>
          <p:spPr>
            <a:xfrm>
              <a:off x="4068317" y="2330957"/>
              <a:ext cx="3118485" cy="2280285"/>
            </a:xfrm>
            <a:custGeom>
              <a:avLst/>
              <a:gdLst/>
              <a:ahLst/>
              <a:cxnLst/>
              <a:rect l="l" t="t" r="r" b="b"/>
              <a:pathLst>
                <a:path w="3118484" h="2280285">
                  <a:moveTo>
                    <a:pt x="3118104" y="0"/>
                  </a:moveTo>
                  <a:lnTo>
                    <a:pt x="0" y="0"/>
                  </a:lnTo>
                  <a:lnTo>
                    <a:pt x="0" y="2279904"/>
                  </a:lnTo>
                  <a:lnTo>
                    <a:pt x="3118104" y="2279904"/>
                  </a:lnTo>
                  <a:lnTo>
                    <a:pt x="3118104" y="0"/>
                  </a:lnTo>
                  <a:close/>
                </a:path>
              </a:pathLst>
            </a:custGeom>
            <a:solidFill>
              <a:srgbClr val="000000"/>
            </a:solidFill>
          </p:spPr>
          <p:txBody>
            <a:bodyPr wrap="square" lIns="0" tIns="0" rIns="0" bIns="0" rtlCol="0"/>
            <a:lstStyle/>
            <a:p>
              <a:endParaRPr/>
            </a:p>
          </p:txBody>
        </p:sp>
        <p:sp>
          <p:nvSpPr>
            <p:cNvPr id="10" name="object 10"/>
            <p:cNvSpPr/>
            <p:nvPr/>
          </p:nvSpPr>
          <p:spPr>
            <a:xfrm>
              <a:off x="4068317" y="2330957"/>
              <a:ext cx="3118485" cy="2280285"/>
            </a:xfrm>
            <a:custGeom>
              <a:avLst/>
              <a:gdLst/>
              <a:ahLst/>
              <a:cxnLst/>
              <a:rect l="l" t="t" r="r" b="b"/>
              <a:pathLst>
                <a:path w="3118484" h="2280285">
                  <a:moveTo>
                    <a:pt x="0" y="2279904"/>
                  </a:moveTo>
                  <a:lnTo>
                    <a:pt x="3118104" y="2279904"/>
                  </a:lnTo>
                  <a:lnTo>
                    <a:pt x="3118104" y="0"/>
                  </a:lnTo>
                  <a:lnTo>
                    <a:pt x="0" y="0"/>
                  </a:lnTo>
                  <a:lnTo>
                    <a:pt x="0" y="2279904"/>
                  </a:lnTo>
                  <a:close/>
                </a:path>
              </a:pathLst>
            </a:custGeom>
            <a:ln w="38100">
              <a:solidFill>
                <a:srgbClr val="FFFFFF"/>
              </a:solidFill>
              <a:prstDash val="lgDash"/>
            </a:ln>
          </p:spPr>
          <p:txBody>
            <a:bodyPr wrap="square" lIns="0" tIns="0" rIns="0" bIns="0" rtlCol="0"/>
            <a:lstStyle/>
            <a:p>
              <a:endParaRPr/>
            </a:p>
          </p:txBody>
        </p:sp>
        <p:sp>
          <p:nvSpPr>
            <p:cNvPr id="11" name="object 11"/>
            <p:cNvSpPr/>
            <p:nvPr/>
          </p:nvSpPr>
          <p:spPr>
            <a:xfrm>
              <a:off x="7573518" y="2330957"/>
              <a:ext cx="3162300" cy="2280285"/>
            </a:xfrm>
            <a:custGeom>
              <a:avLst/>
              <a:gdLst/>
              <a:ahLst/>
              <a:cxnLst/>
              <a:rect l="l" t="t" r="r" b="b"/>
              <a:pathLst>
                <a:path w="3162300" h="2280285">
                  <a:moveTo>
                    <a:pt x="3162300" y="0"/>
                  </a:moveTo>
                  <a:lnTo>
                    <a:pt x="0" y="0"/>
                  </a:lnTo>
                  <a:lnTo>
                    <a:pt x="0" y="2279904"/>
                  </a:lnTo>
                  <a:lnTo>
                    <a:pt x="3162300" y="2279904"/>
                  </a:lnTo>
                  <a:lnTo>
                    <a:pt x="3162300" y="0"/>
                  </a:lnTo>
                  <a:close/>
                </a:path>
              </a:pathLst>
            </a:custGeom>
            <a:solidFill>
              <a:srgbClr val="000000"/>
            </a:solidFill>
          </p:spPr>
          <p:txBody>
            <a:bodyPr wrap="square" lIns="0" tIns="0" rIns="0" bIns="0" rtlCol="0"/>
            <a:lstStyle/>
            <a:p>
              <a:endParaRPr/>
            </a:p>
          </p:txBody>
        </p:sp>
        <p:sp>
          <p:nvSpPr>
            <p:cNvPr id="12" name="object 12"/>
            <p:cNvSpPr/>
            <p:nvPr/>
          </p:nvSpPr>
          <p:spPr>
            <a:xfrm>
              <a:off x="7573518" y="2330957"/>
              <a:ext cx="3162300" cy="2280285"/>
            </a:xfrm>
            <a:custGeom>
              <a:avLst/>
              <a:gdLst/>
              <a:ahLst/>
              <a:cxnLst/>
              <a:rect l="l" t="t" r="r" b="b"/>
              <a:pathLst>
                <a:path w="3162300" h="2280285">
                  <a:moveTo>
                    <a:pt x="0" y="2279904"/>
                  </a:moveTo>
                  <a:lnTo>
                    <a:pt x="3162300" y="2279904"/>
                  </a:lnTo>
                  <a:lnTo>
                    <a:pt x="3162300" y="0"/>
                  </a:lnTo>
                  <a:lnTo>
                    <a:pt x="0" y="0"/>
                  </a:lnTo>
                  <a:lnTo>
                    <a:pt x="0" y="2279904"/>
                  </a:lnTo>
                  <a:close/>
                </a:path>
              </a:pathLst>
            </a:custGeom>
            <a:ln w="38100">
              <a:solidFill>
                <a:srgbClr val="FFFFFF"/>
              </a:solidFill>
              <a:prstDash val="lgDash"/>
            </a:ln>
          </p:spPr>
          <p:txBody>
            <a:bodyPr wrap="square" lIns="0" tIns="0" rIns="0" bIns="0" rtlCol="0"/>
            <a:lstStyle/>
            <a:p>
              <a:endParaRPr/>
            </a:p>
          </p:txBody>
        </p:sp>
        <p:pic>
          <p:nvPicPr>
            <p:cNvPr id="13" name="object 13"/>
            <p:cNvPicPr/>
            <p:nvPr/>
          </p:nvPicPr>
          <p:blipFill>
            <a:blip r:embed="rId5" cstate="print"/>
            <a:stretch>
              <a:fillRect/>
            </a:stretch>
          </p:blipFill>
          <p:spPr>
            <a:xfrm>
              <a:off x="377952" y="4960607"/>
              <a:ext cx="3435858" cy="288810"/>
            </a:xfrm>
            <a:prstGeom prst="rect">
              <a:avLst/>
            </a:prstGeom>
          </p:spPr>
        </p:pic>
        <p:pic>
          <p:nvPicPr>
            <p:cNvPr id="14" name="object 14"/>
            <p:cNvPicPr/>
            <p:nvPr/>
          </p:nvPicPr>
          <p:blipFill>
            <a:blip r:embed="rId6" cstate="print"/>
            <a:stretch>
              <a:fillRect/>
            </a:stretch>
          </p:blipFill>
          <p:spPr>
            <a:xfrm>
              <a:off x="403859" y="4986540"/>
              <a:ext cx="3384041" cy="237604"/>
            </a:xfrm>
            <a:prstGeom prst="rect">
              <a:avLst/>
            </a:prstGeom>
          </p:spPr>
        </p:pic>
        <p:sp>
          <p:nvSpPr>
            <p:cNvPr id="15" name="object 15"/>
            <p:cNvSpPr/>
            <p:nvPr/>
          </p:nvSpPr>
          <p:spPr>
            <a:xfrm>
              <a:off x="409194" y="5313426"/>
              <a:ext cx="3649345" cy="0"/>
            </a:xfrm>
            <a:custGeom>
              <a:avLst/>
              <a:gdLst/>
              <a:ahLst/>
              <a:cxnLst/>
              <a:rect l="l" t="t" r="r" b="b"/>
              <a:pathLst>
                <a:path w="3649345">
                  <a:moveTo>
                    <a:pt x="0" y="0"/>
                  </a:moveTo>
                  <a:lnTo>
                    <a:pt x="3648836" y="0"/>
                  </a:lnTo>
                </a:path>
              </a:pathLst>
            </a:custGeom>
            <a:ln w="38100">
              <a:solidFill>
                <a:srgbClr val="FFFFFF"/>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1373124" y="847344"/>
              <a:ext cx="1004315" cy="1056131"/>
            </a:xfrm>
            <a:prstGeom prst="rect">
              <a:avLst/>
            </a:prstGeom>
          </p:spPr>
        </p:pic>
        <p:pic>
          <p:nvPicPr>
            <p:cNvPr id="17" name="object 17"/>
            <p:cNvPicPr/>
            <p:nvPr/>
          </p:nvPicPr>
          <p:blipFill>
            <a:blip r:embed="rId8" cstate="print"/>
            <a:stretch>
              <a:fillRect/>
            </a:stretch>
          </p:blipFill>
          <p:spPr>
            <a:xfrm>
              <a:off x="5123688" y="847344"/>
              <a:ext cx="992124" cy="1056131"/>
            </a:xfrm>
            <a:prstGeom prst="rect">
              <a:avLst/>
            </a:prstGeom>
          </p:spPr>
        </p:pic>
        <p:pic>
          <p:nvPicPr>
            <p:cNvPr id="18" name="object 18"/>
            <p:cNvPicPr/>
            <p:nvPr/>
          </p:nvPicPr>
          <p:blipFill>
            <a:blip r:embed="rId9" cstate="print"/>
            <a:stretch>
              <a:fillRect/>
            </a:stretch>
          </p:blipFill>
          <p:spPr>
            <a:xfrm>
              <a:off x="8577071" y="818388"/>
              <a:ext cx="1060703" cy="1057655"/>
            </a:xfrm>
            <a:prstGeom prst="rect">
              <a:avLst/>
            </a:prstGeom>
          </p:spPr>
        </p:pic>
      </p:grpSp>
      <p:sp>
        <p:nvSpPr>
          <p:cNvPr id="19" name="object 19"/>
          <p:cNvSpPr txBox="1">
            <a:spLocks noGrp="1"/>
          </p:cNvSpPr>
          <p:nvPr>
            <p:ph type="title"/>
          </p:nvPr>
        </p:nvSpPr>
        <p:spPr>
          <a:xfrm>
            <a:off x="1018743" y="1872742"/>
            <a:ext cx="1885950" cy="330835"/>
          </a:xfrm>
          <a:prstGeom prst="rect">
            <a:avLst/>
          </a:prstGeom>
        </p:spPr>
        <p:txBody>
          <a:bodyPr vert="horz" wrap="square" lIns="0" tIns="13335" rIns="0" bIns="0" rtlCol="0">
            <a:spAutoFit/>
          </a:bodyPr>
          <a:lstStyle/>
          <a:p>
            <a:pPr marL="12700">
              <a:lnSpc>
                <a:spcPct val="100000"/>
              </a:lnSpc>
              <a:spcBef>
                <a:spcPts val="105"/>
              </a:spcBef>
            </a:pPr>
            <a:r>
              <a:rPr sz="2000" dirty="0"/>
              <a:t>Alex,</a:t>
            </a:r>
            <a:r>
              <a:rPr sz="2000" spc="-50" dirty="0"/>
              <a:t> </a:t>
            </a:r>
            <a:r>
              <a:rPr sz="2000" spc="5" dirty="0"/>
              <a:t>19,</a:t>
            </a:r>
            <a:r>
              <a:rPr sz="2000" spc="-55" dirty="0"/>
              <a:t> </a:t>
            </a:r>
            <a:r>
              <a:rPr sz="2000" spc="-5" dirty="0"/>
              <a:t>Mumbai</a:t>
            </a:r>
            <a:endParaRPr sz="2000"/>
          </a:p>
        </p:txBody>
      </p:sp>
      <p:sp>
        <p:nvSpPr>
          <p:cNvPr id="20" name="object 20"/>
          <p:cNvSpPr txBox="1"/>
          <p:nvPr/>
        </p:nvSpPr>
        <p:spPr>
          <a:xfrm>
            <a:off x="4880609" y="1872742"/>
            <a:ext cx="1720214"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Times New Roman"/>
                <a:cs typeface="Times New Roman"/>
              </a:rPr>
              <a:t>Sneha,</a:t>
            </a:r>
            <a:r>
              <a:rPr sz="2000" spc="-50" dirty="0">
                <a:solidFill>
                  <a:srgbClr val="FFFFFF"/>
                </a:solidFill>
                <a:latin typeface="Times New Roman"/>
                <a:cs typeface="Times New Roman"/>
              </a:rPr>
              <a:t> </a:t>
            </a:r>
            <a:r>
              <a:rPr sz="2000" spc="5" dirty="0">
                <a:solidFill>
                  <a:srgbClr val="FFFFFF"/>
                </a:solidFill>
                <a:latin typeface="Times New Roman"/>
                <a:cs typeface="Times New Roman"/>
              </a:rPr>
              <a:t>28,</a:t>
            </a:r>
            <a:r>
              <a:rPr sz="2000" spc="-55" dirty="0">
                <a:solidFill>
                  <a:srgbClr val="FFFFFF"/>
                </a:solidFill>
                <a:latin typeface="Times New Roman"/>
                <a:cs typeface="Times New Roman"/>
              </a:rPr>
              <a:t> </a:t>
            </a:r>
            <a:r>
              <a:rPr sz="2000" dirty="0">
                <a:solidFill>
                  <a:srgbClr val="FFFFFF"/>
                </a:solidFill>
                <a:latin typeface="Times New Roman"/>
                <a:cs typeface="Times New Roman"/>
              </a:rPr>
              <a:t>Delhi</a:t>
            </a:r>
            <a:endParaRPr sz="2000">
              <a:latin typeface="Times New Roman"/>
              <a:cs typeface="Times New Roman"/>
            </a:endParaRPr>
          </a:p>
        </p:txBody>
      </p:sp>
      <p:sp>
        <p:nvSpPr>
          <p:cNvPr id="21" name="object 21"/>
          <p:cNvSpPr txBox="1"/>
          <p:nvPr/>
        </p:nvSpPr>
        <p:spPr>
          <a:xfrm>
            <a:off x="8221471" y="1868170"/>
            <a:ext cx="188912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Times New Roman"/>
                <a:cs typeface="Times New Roman"/>
              </a:rPr>
              <a:t>Piyush,</a:t>
            </a:r>
            <a:r>
              <a:rPr sz="2000" spc="-65" dirty="0">
                <a:solidFill>
                  <a:srgbClr val="FFFFFF"/>
                </a:solidFill>
                <a:latin typeface="Times New Roman"/>
                <a:cs typeface="Times New Roman"/>
              </a:rPr>
              <a:t> </a:t>
            </a:r>
            <a:r>
              <a:rPr sz="2000" spc="5" dirty="0">
                <a:solidFill>
                  <a:srgbClr val="FFFFFF"/>
                </a:solidFill>
                <a:latin typeface="Times New Roman"/>
                <a:cs typeface="Times New Roman"/>
              </a:rPr>
              <a:t>25,</a:t>
            </a:r>
            <a:r>
              <a:rPr sz="2000" spc="-55" dirty="0">
                <a:solidFill>
                  <a:srgbClr val="FFFFFF"/>
                </a:solidFill>
                <a:latin typeface="Times New Roman"/>
                <a:cs typeface="Times New Roman"/>
              </a:rPr>
              <a:t> </a:t>
            </a:r>
            <a:r>
              <a:rPr sz="2000" dirty="0">
                <a:solidFill>
                  <a:srgbClr val="FFFFFF"/>
                </a:solidFill>
                <a:latin typeface="Times New Roman"/>
                <a:cs typeface="Times New Roman"/>
              </a:rPr>
              <a:t>Indore</a:t>
            </a:r>
            <a:endParaRPr sz="2000">
              <a:latin typeface="Times New Roman"/>
              <a:cs typeface="Times New Roman"/>
            </a:endParaRPr>
          </a:p>
        </p:txBody>
      </p:sp>
      <p:sp>
        <p:nvSpPr>
          <p:cNvPr id="22" name="object 22"/>
          <p:cNvSpPr txBox="1"/>
          <p:nvPr/>
        </p:nvSpPr>
        <p:spPr>
          <a:xfrm>
            <a:off x="561594" y="2311145"/>
            <a:ext cx="3119755" cy="2299970"/>
          </a:xfrm>
          <a:prstGeom prst="rect">
            <a:avLst/>
          </a:prstGeom>
        </p:spPr>
        <p:txBody>
          <a:bodyPr vert="horz" wrap="square" lIns="0" tIns="170180" rIns="0" bIns="0" rtlCol="0">
            <a:spAutoFit/>
          </a:bodyPr>
          <a:lstStyle/>
          <a:p>
            <a:pPr marL="245110" marR="244475">
              <a:lnSpc>
                <a:spcPct val="100000"/>
              </a:lnSpc>
              <a:spcBef>
                <a:spcPts val="1340"/>
              </a:spcBef>
            </a:pPr>
            <a:r>
              <a:rPr sz="1600" spc="-10" dirty="0">
                <a:solidFill>
                  <a:srgbClr val="FFFFFF"/>
                </a:solidFill>
                <a:latin typeface="Times New Roman"/>
                <a:cs typeface="Times New Roman"/>
              </a:rPr>
              <a:t>Famous</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graffiti</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artist</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in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his </a:t>
            </a:r>
            <a:r>
              <a:rPr sz="1600" dirty="0">
                <a:solidFill>
                  <a:srgbClr val="FFFFFF"/>
                </a:solidFill>
                <a:latin typeface="Times New Roman"/>
                <a:cs typeface="Times New Roman"/>
              </a:rPr>
              <a:t> </a:t>
            </a:r>
            <a:r>
              <a:rPr sz="1600" spc="-5" dirty="0">
                <a:solidFill>
                  <a:srgbClr val="FFFFFF"/>
                </a:solidFill>
                <a:latin typeface="Times New Roman"/>
                <a:cs typeface="Times New Roman"/>
              </a:rPr>
              <a:t>collage.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But has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never put his </a:t>
            </a:r>
            <a:r>
              <a:rPr sz="1600" dirty="0">
                <a:solidFill>
                  <a:srgbClr val="FFFFFF"/>
                </a:solidFill>
                <a:latin typeface="Times New Roman"/>
                <a:cs typeface="Times New Roman"/>
              </a:rPr>
              <a:t> </a:t>
            </a:r>
            <a:r>
              <a:rPr sz="1600" spc="-5" dirty="0">
                <a:solidFill>
                  <a:srgbClr val="FFFFFF"/>
                </a:solidFill>
                <a:latin typeface="Times New Roman"/>
                <a:cs typeface="Times New Roman"/>
              </a:rPr>
              <a:t>work</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on</a:t>
            </a:r>
            <a:r>
              <a:rPr sz="1600" dirty="0">
                <a:solidFill>
                  <a:srgbClr val="FFFFFF"/>
                </a:solidFill>
                <a:latin typeface="Times New Roman"/>
                <a:cs typeface="Times New Roman"/>
              </a:rPr>
              <a:t> </a:t>
            </a:r>
            <a:r>
              <a:rPr sz="1600" spc="-5" dirty="0">
                <a:solidFill>
                  <a:srgbClr val="FFFFFF"/>
                </a:solidFill>
                <a:latin typeface="Times New Roman"/>
                <a:cs typeface="Times New Roman"/>
              </a:rPr>
              <a:t>any</a:t>
            </a:r>
            <a:r>
              <a:rPr sz="1600" dirty="0">
                <a:solidFill>
                  <a:srgbClr val="FFFFFF"/>
                </a:solidFill>
                <a:latin typeface="Times New Roman"/>
                <a:cs typeface="Times New Roman"/>
              </a:rPr>
              <a:t> </a:t>
            </a:r>
            <a:r>
              <a:rPr sz="1600" spc="-5" dirty="0">
                <a:solidFill>
                  <a:srgbClr val="FFFFFF"/>
                </a:solidFill>
                <a:latin typeface="Times New Roman"/>
                <a:cs typeface="Times New Roman"/>
              </a:rPr>
              <a:t>platform</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despite </a:t>
            </a:r>
            <a:r>
              <a:rPr sz="1600" dirty="0">
                <a:solidFill>
                  <a:srgbClr val="FFFFFF"/>
                </a:solidFill>
                <a:latin typeface="Times New Roman"/>
                <a:cs typeface="Times New Roman"/>
              </a:rPr>
              <a:t> </a:t>
            </a:r>
            <a:r>
              <a:rPr sz="1600" spc="-15" dirty="0">
                <a:solidFill>
                  <a:srgbClr val="FFFFFF"/>
                </a:solidFill>
                <a:latin typeface="Times New Roman"/>
                <a:cs typeface="Times New Roman"/>
              </a:rPr>
              <a:t>many</a:t>
            </a:r>
            <a:r>
              <a:rPr sz="1600" spc="30" dirty="0">
                <a:solidFill>
                  <a:srgbClr val="FFFFFF"/>
                </a:solidFill>
                <a:latin typeface="Times New Roman"/>
                <a:cs typeface="Times New Roman"/>
              </a:rPr>
              <a:t> </a:t>
            </a:r>
            <a:r>
              <a:rPr sz="1600" spc="-10" dirty="0">
                <a:solidFill>
                  <a:srgbClr val="FFFFFF"/>
                </a:solidFill>
                <a:latin typeface="Times New Roman"/>
                <a:cs typeface="Times New Roman"/>
              </a:rPr>
              <a:t>times</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asked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by</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friend </a:t>
            </a:r>
            <a:r>
              <a:rPr sz="1600" dirty="0">
                <a:solidFill>
                  <a:srgbClr val="FFFFFF"/>
                </a:solidFill>
                <a:latin typeface="Times New Roman"/>
                <a:cs typeface="Times New Roman"/>
              </a:rPr>
              <a:t> </a:t>
            </a:r>
            <a:r>
              <a:rPr sz="1600" spc="-5" dirty="0">
                <a:solidFill>
                  <a:srgbClr val="FFFFFF"/>
                </a:solidFill>
                <a:latin typeface="Times New Roman"/>
                <a:cs typeface="Times New Roman"/>
              </a:rPr>
              <a:t>as</a:t>
            </a:r>
            <a:r>
              <a:rPr sz="1600" dirty="0">
                <a:solidFill>
                  <a:srgbClr val="FFFFFF"/>
                </a:solidFill>
                <a:latin typeface="Times New Roman"/>
                <a:cs typeface="Times New Roman"/>
              </a:rPr>
              <a:t> </a:t>
            </a:r>
            <a:r>
              <a:rPr sz="1600" spc="-5" dirty="0">
                <a:solidFill>
                  <a:srgbClr val="FFFFFF"/>
                </a:solidFill>
                <a:latin typeface="Times New Roman"/>
                <a:cs typeface="Times New Roman"/>
              </a:rPr>
              <a:t>he is</a:t>
            </a:r>
            <a:r>
              <a:rPr sz="1600" dirty="0">
                <a:solidFill>
                  <a:srgbClr val="FFFFFF"/>
                </a:solidFill>
                <a:latin typeface="Times New Roman"/>
                <a:cs typeface="Times New Roman"/>
              </a:rPr>
              <a:t> </a:t>
            </a:r>
            <a:r>
              <a:rPr sz="1600" spc="-10" dirty="0">
                <a:solidFill>
                  <a:srgbClr val="FFFFFF"/>
                </a:solidFill>
                <a:latin typeface="Times New Roman"/>
                <a:cs typeface="Times New Roman"/>
              </a:rPr>
              <a:t>camera</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conscious and is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uncomfortable</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facing </a:t>
            </a:r>
            <a:r>
              <a:rPr sz="1600" spc="-10" dirty="0">
                <a:solidFill>
                  <a:srgbClr val="FFFFFF"/>
                </a:solidFill>
                <a:latin typeface="Times New Roman"/>
                <a:cs typeface="Times New Roman"/>
              </a:rPr>
              <a:t>camera </a:t>
            </a:r>
            <a:r>
              <a:rPr sz="1600" spc="-5" dirty="0">
                <a:solidFill>
                  <a:srgbClr val="FFFFFF"/>
                </a:solidFill>
                <a:latin typeface="Times New Roman"/>
                <a:cs typeface="Times New Roman"/>
              </a:rPr>
              <a:t> but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is</a:t>
            </a:r>
            <a:r>
              <a:rPr sz="1600" dirty="0">
                <a:solidFill>
                  <a:srgbClr val="FFFFFF"/>
                </a:solidFill>
                <a:latin typeface="Times New Roman"/>
                <a:cs typeface="Times New Roman"/>
              </a:rPr>
              <a:t> </a:t>
            </a:r>
            <a:r>
              <a:rPr sz="1600" spc="-5" dirty="0">
                <a:solidFill>
                  <a:srgbClr val="FFFFFF"/>
                </a:solidFill>
                <a:latin typeface="Times New Roman"/>
                <a:cs typeface="Times New Roman"/>
              </a:rPr>
              <a:t>eager</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 </a:t>
            </a:r>
            <a:r>
              <a:rPr sz="1600" dirty="0">
                <a:solidFill>
                  <a:srgbClr val="FFFFFF"/>
                </a:solidFill>
                <a:latin typeface="Times New Roman"/>
                <a:cs typeface="Times New Roman"/>
              </a:rPr>
              <a:t>show</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work to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dirty="0">
                <a:solidFill>
                  <a:srgbClr val="FFFFFF"/>
                </a:solidFill>
                <a:latin typeface="Times New Roman"/>
                <a:cs typeface="Times New Roman"/>
              </a:rPr>
              <a:t> </a:t>
            </a:r>
            <a:r>
              <a:rPr sz="1600" spc="-5" dirty="0">
                <a:solidFill>
                  <a:srgbClr val="FFFFFF"/>
                </a:solidFill>
                <a:latin typeface="Times New Roman"/>
                <a:cs typeface="Times New Roman"/>
              </a:rPr>
              <a:t>world.</a:t>
            </a:r>
            <a:endParaRPr sz="1600">
              <a:latin typeface="Times New Roman"/>
              <a:cs typeface="Times New Roman"/>
            </a:endParaRPr>
          </a:p>
        </p:txBody>
      </p:sp>
      <p:sp>
        <p:nvSpPr>
          <p:cNvPr id="23" name="object 23"/>
          <p:cNvSpPr txBox="1"/>
          <p:nvPr/>
        </p:nvSpPr>
        <p:spPr>
          <a:xfrm>
            <a:off x="7573518" y="2330957"/>
            <a:ext cx="3162300" cy="2280285"/>
          </a:xfrm>
          <a:prstGeom prst="rect">
            <a:avLst/>
          </a:prstGeom>
        </p:spPr>
        <p:txBody>
          <a:bodyPr vert="horz" wrap="square" lIns="0" tIns="153035" rIns="0" bIns="0" rtlCol="0">
            <a:spAutoFit/>
          </a:bodyPr>
          <a:lstStyle/>
          <a:p>
            <a:pPr marL="257810" marR="301625">
              <a:lnSpc>
                <a:spcPct val="100000"/>
              </a:lnSpc>
              <a:spcBef>
                <a:spcPts val="1205"/>
              </a:spcBef>
            </a:pPr>
            <a:r>
              <a:rPr sz="1600" spc="-35" dirty="0">
                <a:solidFill>
                  <a:srgbClr val="FFFFFF"/>
                </a:solidFill>
                <a:latin typeface="Times New Roman"/>
                <a:cs typeface="Times New Roman"/>
              </a:rPr>
              <a:t>Works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a:t>
            </a:r>
            <a:r>
              <a:rPr sz="1600" dirty="0">
                <a:solidFill>
                  <a:srgbClr val="FFFFFF"/>
                </a:solidFill>
                <a:latin typeface="Times New Roman"/>
                <a:cs typeface="Times New Roman"/>
              </a:rPr>
              <a:t> </a:t>
            </a:r>
            <a:r>
              <a:rPr sz="1600" spc="-10" dirty="0">
                <a:solidFill>
                  <a:srgbClr val="FFFFFF"/>
                </a:solidFill>
                <a:latin typeface="Times New Roman"/>
                <a:cs typeface="Times New Roman"/>
              </a:rPr>
              <a:t>garment</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shop</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and </a:t>
            </a:r>
            <a:r>
              <a:rPr sz="1600" dirty="0">
                <a:solidFill>
                  <a:srgbClr val="FFFFFF"/>
                </a:solidFill>
                <a:latin typeface="Times New Roman"/>
                <a:cs typeface="Times New Roman"/>
              </a:rPr>
              <a:t> </a:t>
            </a:r>
            <a:r>
              <a:rPr sz="1600" spc="-5" dirty="0">
                <a:solidFill>
                  <a:srgbClr val="FFFFFF"/>
                </a:solidFill>
                <a:latin typeface="Times New Roman"/>
                <a:cs typeface="Times New Roman"/>
              </a:rPr>
              <a:t>loves</a:t>
            </a:r>
            <a:r>
              <a:rPr sz="1600" dirty="0">
                <a:solidFill>
                  <a:srgbClr val="FFFFFF"/>
                </a:solidFill>
                <a:latin typeface="Times New Roman"/>
                <a:cs typeface="Times New Roman"/>
              </a:rPr>
              <a:t> </a:t>
            </a:r>
            <a:r>
              <a:rPr sz="1600" spc="-5" dirty="0">
                <a:solidFill>
                  <a:srgbClr val="FFFFFF"/>
                </a:solidFill>
                <a:latin typeface="Times New Roman"/>
                <a:cs typeface="Times New Roman"/>
              </a:rPr>
              <a:t>dancing.</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In</a:t>
            </a:r>
            <a:r>
              <a:rPr sz="1600"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free</a:t>
            </a:r>
            <a:r>
              <a:rPr sz="1600" spc="-10" dirty="0">
                <a:solidFill>
                  <a:srgbClr val="FFFFFF"/>
                </a:solidFill>
                <a:latin typeface="Times New Roman"/>
                <a:cs typeface="Times New Roman"/>
              </a:rPr>
              <a:t> time, </a:t>
            </a:r>
            <a:r>
              <a:rPr sz="1600" spc="-5" dirty="0">
                <a:solidFill>
                  <a:srgbClr val="FFFFFF"/>
                </a:solidFill>
                <a:latin typeface="Times New Roman"/>
                <a:cs typeface="Times New Roman"/>
              </a:rPr>
              <a:t> watches short video apps. After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getting</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inspired</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by</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dirty="0">
                <a:solidFill>
                  <a:srgbClr val="FFFFFF"/>
                </a:solidFill>
                <a:latin typeface="Times New Roman"/>
                <a:cs typeface="Times New Roman"/>
              </a:rPr>
              <a:t> favorite </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influencer</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he is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thinking</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start </a:t>
            </a:r>
            <a:r>
              <a:rPr sz="1600" spc="-385" dirty="0">
                <a:solidFill>
                  <a:srgbClr val="FFFFFF"/>
                </a:solidFill>
                <a:latin typeface="Times New Roman"/>
                <a:cs typeface="Times New Roman"/>
              </a:rPr>
              <a:t> </a:t>
            </a:r>
            <a:r>
              <a:rPr sz="1600" spc="-10" dirty="0">
                <a:solidFill>
                  <a:srgbClr val="FFFFFF"/>
                </a:solidFill>
                <a:latin typeface="Times New Roman"/>
                <a:cs typeface="Times New Roman"/>
              </a:rPr>
              <a:t>making</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own</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content</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and</a:t>
            </a:r>
            <a:endParaRPr sz="1600">
              <a:latin typeface="Times New Roman"/>
              <a:cs typeface="Times New Roman"/>
            </a:endParaRPr>
          </a:p>
          <a:p>
            <a:pPr marL="257810" marR="384175">
              <a:lnSpc>
                <a:spcPct val="100000"/>
              </a:lnSpc>
              <a:spcBef>
                <a:spcPts val="5"/>
              </a:spcBef>
            </a:pPr>
            <a:r>
              <a:rPr sz="1600" spc="-5" dirty="0">
                <a:solidFill>
                  <a:srgbClr val="FFFFFF"/>
                </a:solidFill>
                <a:latin typeface="Times New Roman"/>
                <a:cs typeface="Times New Roman"/>
              </a:rPr>
              <a:t>display</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his </a:t>
            </a:r>
            <a:r>
              <a:rPr sz="1600" spc="-20" dirty="0">
                <a:solidFill>
                  <a:srgbClr val="FFFFFF"/>
                </a:solidFill>
                <a:latin typeface="Times New Roman"/>
                <a:cs typeface="Times New Roman"/>
              </a:rPr>
              <a:t>shop’s</a:t>
            </a:r>
            <a:r>
              <a:rPr sz="1600" spc="-5" dirty="0">
                <a:solidFill>
                  <a:srgbClr val="FFFFFF"/>
                </a:solidFill>
                <a:latin typeface="Times New Roman"/>
                <a:cs typeface="Times New Roman"/>
              </a:rPr>
              <a:t> collection</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in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dirty="0">
                <a:solidFill>
                  <a:srgbClr val="FFFFFF"/>
                </a:solidFill>
                <a:latin typeface="Times New Roman"/>
                <a:cs typeface="Times New Roman"/>
              </a:rPr>
              <a:t> </a:t>
            </a:r>
            <a:r>
              <a:rPr sz="1600" spc="-5" dirty="0">
                <a:solidFill>
                  <a:srgbClr val="FFFFFF"/>
                </a:solidFill>
                <a:latin typeface="Times New Roman"/>
                <a:cs typeface="Times New Roman"/>
              </a:rPr>
              <a:t>videos.</a:t>
            </a:r>
            <a:endParaRPr sz="1600">
              <a:latin typeface="Times New Roman"/>
              <a:cs typeface="Times New Roman"/>
            </a:endParaRPr>
          </a:p>
        </p:txBody>
      </p:sp>
      <p:sp>
        <p:nvSpPr>
          <p:cNvPr id="24" name="object 24"/>
          <p:cNvSpPr txBox="1"/>
          <p:nvPr/>
        </p:nvSpPr>
        <p:spPr>
          <a:xfrm>
            <a:off x="4068317" y="2330957"/>
            <a:ext cx="3118485" cy="2280285"/>
          </a:xfrm>
          <a:prstGeom prst="rect">
            <a:avLst/>
          </a:prstGeom>
        </p:spPr>
        <p:txBody>
          <a:bodyPr vert="horz" wrap="square" lIns="0" tIns="144145" rIns="0" bIns="0" rtlCol="0">
            <a:spAutoFit/>
          </a:bodyPr>
          <a:lstStyle/>
          <a:p>
            <a:pPr marL="309880" marR="426084">
              <a:lnSpc>
                <a:spcPct val="100000"/>
              </a:lnSpc>
              <a:spcBef>
                <a:spcPts val="1135"/>
              </a:spcBef>
            </a:pPr>
            <a:r>
              <a:rPr sz="1600" spc="-5" dirty="0">
                <a:solidFill>
                  <a:srgbClr val="FFFFFF"/>
                </a:solidFill>
                <a:latin typeface="Times New Roman"/>
                <a:cs typeface="Times New Roman"/>
              </a:rPr>
              <a:t>Is</a:t>
            </a:r>
            <a:r>
              <a:rPr sz="1600" dirty="0">
                <a:solidFill>
                  <a:srgbClr val="FFFFFF"/>
                </a:solidFill>
                <a:latin typeface="Times New Roman"/>
                <a:cs typeface="Times New Roman"/>
              </a:rPr>
              <a:t> </a:t>
            </a:r>
            <a:r>
              <a:rPr sz="1600" spc="-5" dirty="0">
                <a:solidFill>
                  <a:srgbClr val="FFFFFF"/>
                </a:solidFill>
                <a:latin typeface="Times New Roman"/>
                <a:cs typeface="Times New Roman"/>
              </a:rPr>
              <a:t>a</a:t>
            </a:r>
            <a:r>
              <a:rPr sz="1600" dirty="0">
                <a:solidFill>
                  <a:srgbClr val="FFFFFF"/>
                </a:solidFill>
                <a:latin typeface="Times New Roman"/>
                <a:cs typeface="Times New Roman"/>
              </a:rPr>
              <a:t> </a:t>
            </a:r>
            <a:r>
              <a:rPr sz="1600" spc="-5" dirty="0">
                <a:solidFill>
                  <a:srgbClr val="FFFFFF"/>
                </a:solidFill>
                <a:latin typeface="Times New Roman"/>
                <a:cs typeface="Times New Roman"/>
              </a:rPr>
              <a:t>newbie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tarot</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card</a:t>
            </a:r>
            <a:r>
              <a:rPr sz="1600" dirty="0">
                <a:solidFill>
                  <a:srgbClr val="FFFFFF"/>
                </a:solidFill>
                <a:latin typeface="Times New Roman"/>
                <a:cs typeface="Times New Roman"/>
              </a:rPr>
              <a:t> </a:t>
            </a:r>
            <a:r>
              <a:rPr sz="1600" spc="-5" dirty="0">
                <a:solidFill>
                  <a:srgbClr val="FFFFFF"/>
                </a:solidFill>
                <a:latin typeface="Times New Roman"/>
                <a:cs typeface="Times New Roman"/>
              </a:rPr>
              <a:t>reader </a:t>
            </a:r>
            <a:r>
              <a:rPr sz="1600" dirty="0">
                <a:solidFill>
                  <a:srgbClr val="FFFFFF"/>
                </a:solidFill>
                <a:latin typeface="Times New Roman"/>
                <a:cs typeface="Times New Roman"/>
              </a:rPr>
              <a:t> </a:t>
            </a:r>
            <a:r>
              <a:rPr sz="1600" spc="-5" dirty="0">
                <a:solidFill>
                  <a:srgbClr val="FFFFFF"/>
                </a:solidFill>
                <a:latin typeface="Times New Roman"/>
                <a:cs typeface="Times New Roman"/>
              </a:rPr>
              <a:t>and is</a:t>
            </a:r>
            <a:r>
              <a:rPr sz="1600" dirty="0">
                <a:solidFill>
                  <a:srgbClr val="FFFFFF"/>
                </a:solidFill>
                <a:latin typeface="Times New Roman"/>
                <a:cs typeface="Times New Roman"/>
              </a:rPr>
              <a:t> </a:t>
            </a:r>
            <a:r>
              <a:rPr sz="1600" spc="-5" dirty="0">
                <a:solidFill>
                  <a:srgbClr val="FFFFFF"/>
                </a:solidFill>
                <a:latin typeface="Times New Roman"/>
                <a:cs typeface="Times New Roman"/>
              </a:rPr>
              <a:t>looking</a:t>
            </a:r>
            <a:r>
              <a:rPr sz="1600" dirty="0">
                <a:solidFill>
                  <a:srgbClr val="FFFFFF"/>
                </a:solidFill>
                <a:latin typeface="Times New Roman"/>
                <a:cs typeface="Times New Roman"/>
              </a:rPr>
              <a:t> </a:t>
            </a:r>
            <a:r>
              <a:rPr sz="1600" spc="-5" dirty="0">
                <a:solidFill>
                  <a:srgbClr val="FFFFFF"/>
                </a:solidFill>
                <a:latin typeface="Times New Roman"/>
                <a:cs typeface="Times New Roman"/>
              </a:rPr>
              <a:t>for</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online </a:t>
            </a:r>
            <a:r>
              <a:rPr sz="1600" dirty="0">
                <a:solidFill>
                  <a:srgbClr val="FFFFFF"/>
                </a:solidFill>
                <a:latin typeface="Times New Roman"/>
                <a:cs typeface="Times New Roman"/>
              </a:rPr>
              <a:t> </a:t>
            </a:r>
            <a:r>
              <a:rPr sz="1600" spc="-5" dirty="0">
                <a:solidFill>
                  <a:srgbClr val="FFFFFF"/>
                </a:solidFill>
                <a:latin typeface="Times New Roman"/>
                <a:cs typeface="Times New Roman"/>
              </a:rPr>
              <a:t>platform</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where</a:t>
            </a:r>
            <a:r>
              <a:rPr sz="1600" dirty="0">
                <a:solidFill>
                  <a:srgbClr val="FFFFFF"/>
                </a:solidFill>
                <a:latin typeface="Times New Roman"/>
                <a:cs typeface="Times New Roman"/>
              </a:rPr>
              <a:t> </a:t>
            </a:r>
            <a:r>
              <a:rPr sz="1600" spc="-5" dirty="0">
                <a:solidFill>
                  <a:srgbClr val="FFFFFF"/>
                </a:solidFill>
                <a:latin typeface="Times New Roman"/>
                <a:cs typeface="Times New Roman"/>
              </a:rPr>
              <a:t>she</a:t>
            </a:r>
            <a:r>
              <a:rPr sz="1600"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start </a:t>
            </a:r>
            <a:r>
              <a:rPr sz="1600" dirty="0">
                <a:solidFill>
                  <a:srgbClr val="FFFFFF"/>
                </a:solidFill>
                <a:latin typeface="Times New Roman"/>
                <a:cs typeface="Times New Roman"/>
              </a:rPr>
              <a:t> </a:t>
            </a:r>
            <a:r>
              <a:rPr sz="1600" spc="-5" dirty="0">
                <a:solidFill>
                  <a:srgbClr val="FFFFFF"/>
                </a:solidFill>
                <a:latin typeface="Times New Roman"/>
                <a:cs typeface="Times New Roman"/>
              </a:rPr>
              <a:t>consulting</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her</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users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and gain </a:t>
            </a:r>
            <a:r>
              <a:rPr sz="1600" spc="-385" dirty="0">
                <a:solidFill>
                  <a:srgbClr val="FFFFFF"/>
                </a:solidFill>
                <a:latin typeface="Times New Roman"/>
                <a:cs typeface="Times New Roman"/>
              </a:rPr>
              <a:t> </a:t>
            </a:r>
            <a:r>
              <a:rPr sz="1600" spc="-15" dirty="0">
                <a:solidFill>
                  <a:srgbClr val="FFFFFF"/>
                </a:solidFill>
                <a:latin typeface="Times New Roman"/>
                <a:cs typeface="Times New Roman"/>
              </a:rPr>
              <a:t>popularity.</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She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finds short </a:t>
            </a:r>
            <a:r>
              <a:rPr sz="1600" dirty="0">
                <a:solidFill>
                  <a:srgbClr val="FFFFFF"/>
                </a:solidFill>
                <a:latin typeface="Times New Roman"/>
                <a:cs typeface="Times New Roman"/>
              </a:rPr>
              <a:t> </a:t>
            </a:r>
            <a:r>
              <a:rPr sz="1600" spc="-5" dirty="0">
                <a:solidFill>
                  <a:srgbClr val="FFFFFF"/>
                </a:solidFill>
                <a:latin typeface="Times New Roman"/>
                <a:cs typeface="Times New Roman"/>
              </a:rPr>
              <a:t>video apps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as</a:t>
            </a:r>
            <a:r>
              <a:rPr sz="1600" dirty="0">
                <a:solidFill>
                  <a:srgbClr val="FFFFFF"/>
                </a:solidFill>
                <a:latin typeface="Times New Roman"/>
                <a:cs typeface="Times New Roman"/>
              </a:rPr>
              <a:t> </a:t>
            </a:r>
            <a:r>
              <a:rPr sz="1600" spc="-5" dirty="0">
                <a:solidFill>
                  <a:srgbClr val="FFFFFF"/>
                </a:solidFill>
                <a:latin typeface="Times New Roman"/>
                <a:cs typeface="Times New Roman"/>
              </a:rPr>
              <a:t>cringy</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and </a:t>
            </a:r>
            <a:r>
              <a:rPr sz="1600" dirty="0">
                <a:solidFill>
                  <a:srgbClr val="FFFFFF"/>
                </a:solidFill>
                <a:latin typeface="Times New Roman"/>
                <a:cs typeface="Times New Roman"/>
              </a:rPr>
              <a:t>not </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comfortable</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in</a:t>
            </a:r>
            <a:r>
              <a:rPr sz="1600" dirty="0">
                <a:solidFill>
                  <a:srgbClr val="FFFFFF"/>
                </a:solidFill>
                <a:latin typeface="Times New Roman"/>
                <a:cs typeface="Times New Roman"/>
              </a:rPr>
              <a:t> </a:t>
            </a:r>
            <a:r>
              <a:rPr sz="1600" spc="-5" dirty="0">
                <a:solidFill>
                  <a:srgbClr val="FFFFFF"/>
                </a:solidFill>
                <a:latin typeface="Times New Roman"/>
                <a:cs typeface="Times New Roman"/>
              </a:rPr>
              <a:t>joining</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such </a:t>
            </a:r>
            <a:r>
              <a:rPr sz="1600" dirty="0">
                <a:solidFill>
                  <a:srgbClr val="FFFFFF"/>
                </a:solidFill>
                <a:latin typeface="Times New Roman"/>
                <a:cs typeface="Times New Roman"/>
              </a:rPr>
              <a:t> </a:t>
            </a:r>
            <a:r>
              <a:rPr sz="1600" spc="-5" dirty="0">
                <a:solidFill>
                  <a:srgbClr val="FFFFFF"/>
                </a:solidFill>
                <a:latin typeface="Times New Roman"/>
                <a:cs typeface="Times New Roman"/>
              </a:rPr>
              <a:t>apps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solve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her</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purpose.</a:t>
            </a:r>
            <a:endParaRPr sz="1600">
              <a:latin typeface="Times New Roman"/>
              <a:cs typeface="Times New Roman"/>
            </a:endParaRPr>
          </a:p>
        </p:txBody>
      </p:sp>
      <p:sp>
        <p:nvSpPr>
          <p:cNvPr id="25" name="object 25"/>
          <p:cNvSpPr txBox="1"/>
          <p:nvPr/>
        </p:nvSpPr>
        <p:spPr>
          <a:xfrm>
            <a:off x="487781" y="5477967"/>
            <a:ext cx="6832600" cy="848360"/>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5600" algn="l"/>
              </a:tabLst>
            </a:pPr>
            <a:r>
              <a:rPr sz="1800" spc="-5" dirty="0">
                <a:solidFill>
                  <a:srgbClr val="FFFFFF"/>
                </a:solidFill>
                <a:latin typeface="Times New Roman"/>
                <a:cs typeface="Times New Roman"/>
              </a:rPr>
              <a:t>Users </a:t>
            </a:r>
            <a:r>
              <a:rPr sz="1800" dirty="0">
                <a:solidFill>
                  <a:srgbClr val="FFFFFF"/>
                </a:solidFill>
                <a:latin typeface="Times New Roman"/>
                <a:cs typeface="Times New Roman"/>
              </a:rPr>
              <a:t>not</a:t>
            </a:r>
            <a:r>
              <a:rPr sz="1800" spc="-5" dirty="0">
                <a:solidFill>
                  <a:srgbClr val="FFFFFF"/>
                </a:solidFill>
                <a:latin typeface="Times New Roman"/>
                <a:cs typeface="Times New Roman"/>
              </a:rPr>
              <a:t> comfortable </a:t>
            </a:r>
            <a:r>
              <a:rPr sz="1800" dirty="0">
                <a:solidFill>
                  <a:srgbClr val="FFFFFF"/>
                </a:solidFill>
                <a:latin typeface="Times New Roman"/>
                <a:cs typeface="Times New Roman"/>
              </a:rPr>
              <a:t>facing</a:t>
            </a:r>
            <a:r>
              <a:rPr sz="1800" spc="-20" dirty="0">
                <a:solidFill>
                  <a:srgbClr val="FFFFFF"/>
                </a:solidFill>
                <a:latin typeface="Times New Roman"/>
                <a:cs typeface="Times New Roman"/>
              </a:rPr>
              <a:t> </a:t>
            </a:r>
            <a:r>
              <a:rPr sz="1800" dirty="0">
                <a:solidFill>
                  <a:srgbClr val="FFFFFF"/>
                </a:solidFill>
                <a:latin typeface="Times New Roman"/>
                <a:cs typeface="Times New Roman"/>
              </a:rPr>
              <a:t>cameras.</a:t>
            </a:r>
            <a:endParaRPr sz="1800">
              <a:latin typeface="Times New Roman"/>
              <a:cs typeface="Times New Roman"/>
            </a:endParaRPr>
          </a:p>
          <a:p>
            <a:pPr marL="355600" indent="-342900">
              <a:lnSpc>
                <a:spcPct val="100000"/>
              </a:lnSpc>
              <a:buAutoNum type="arabicPeriod"/>
              <a:tabLst>
                <a:tab pos="354965" algn="l"/>
                <a:tab pos="355600" algn="l"/>
              </a:tabLst>
            </a:pPr>
            <a:r>
              <a:rPr sz="1800" spc="-5" dirty="0">
                <a:solidFill>
                  <a:srgbClr val="FFFFFF"/>
                </a:solidFill>
                <a:latin typeface="Times New Roman"/>
                <a:cs typeface="Times New Roman"/>
              </a:rPr>
              <a:t>Users</a:t>
            </a:r>
            <a:r>
              <a:rPr sz="1800" dirty="0">
                <a:solidFill>
                  <a:srgbClr val="FFFFFF"/>
                </a:solidFill>
                <a:latin typeface="Times New Roman"/>
                <a:cs typeface="Times New Roman"/>
              </a:rPr>
              <a:t> find</a:t>
            </a:r>
            <a:r>
              <a:rPr sz="1800" spc="-5" dirty="0">
                <a:solidFill>
                  <a:srgbClr val="FFFFFF"/>
                </a:solidFill>
                <a:latin typeface="Times New Roman"/>
                <a:cs typeface="Times New Roman"/>
              </a:rPr>
              <a:t> short</a:t>
            </a:r>
            <a:r>
              <a:rPr sz="1800" dirty="0">
                <a:solidFill>
                  <a:srgbClr val="FFFFFF"/>
                </a:solidFill>
                <a:latin typeface="Times New Roman"/>
                <a:cs typeface="Times New Roman"/>
              </a:rPr>
              <a:t> video</a:t>
            </a:r>
            <a:r>
              <a:rPr sz="1800" spc="-15" dirty="0">
                <a:solidFill>
                  <a:srgbClr val="FFFFFF"/>
                </a:solidFill>
                <a:latin typeface="Times New Roman"/>
                <a:cs typeface="Times New Roman"/>
              </a:rPr>
              <a:t> </a:t>
            </a:r>
            <a:r>
              <a:rPr sz="1800" dirty="0">
                <a:solidFill>
                  <a:srgbClr val="FFFFFF"/>
                </a:solidFill>
                <a:latin typeface="Times New Roman"/>
                <a:cs typeface="Times New Roman"/>
              </a:rPr>
              <a:t>apps</a:t>
            </a:r>
            <a:r>
              <a:rPr sz="1800" spc="-15" dirty="0">
                <a:solidFill>
                  <a:srgbClr val="FFFFFF"/>
                </a:solidFill>
                <a:latin typeface="Times New Roman"/>
                <a:cs typeface="Times New Roman"/>
              </a:rPr>
              <a:t> </a:t>
            </a:r>
            <a:r>
              <a:rPr sz="1800" dirty="0">
                <a:solidFill>
                  <a:srgbClr val="FFFFFF"/>
                </a:solidFill>
                <a:latin typeface="Times New Roman"/>
                <a:cs typeface="Times New Roman"/>
              </a:rPr>
              <a:t>cringy</a:t>
            </a:r>
            <a:r>
              <a:rPr sz="1800" spc="-10" dirty="0">
                <a:solidFill>
                  <a:srgbClr val="FFFFFF"/>
                </a:solidFill>
                <a:latin typeface="Times New Roman"/>
                <a:cs typeface="Times New Roman"/>
              </a:rPr>
              <a:t> </a:t>
            </a:r>
            <a:r>
              <a:rPr sz="1800" dirty="0">
                <a:solidFill>
                  <a:srgbClr val="FFFFFF"/>
                </a:solidFill>
                <a:latin typeface="Times New Roman"/>
                <a:cs typeface="Times New Roman"/>
              </a:rPr>
              <a:t>and</a:t>
            </a:r>
            <a:r>
              <a:rPr sz="1800" spc="-5" dirty="0">
                <a:solidFill>
                  <a:srgbClr val="FFFFFF"/>
                </a:solidFill>
                <a:latin typeface="Times New Roman"/>
                <a:cs typeface="Times New Roman"/>
              </a:rPr>
              <a:t> </a:t>
            </a:r>
            <a:r>
              <a:rPr sz="1800" dirty="0">
                <a:solidFill>
                  <a:srgbClr val="FFFFFF"/>
                </a:solidFill>
                <a:latin typeface="Times New Roman"/>
                <a:cs typeface="Times New Roman"/>
              </a:rPr>
              <a:t>hesitate</a:t>
            </a:r>
            <a:r>
              <a:rPr sz="1800" spc="-20" dirty="0">
                <a:solidFill>
                  <a:srgbClr val="FFFFFF"/>
                </a:solidFill>
                <a:latin typeface="Times New Roman"/>
                <a:cs typeface="Times New Roman"/>
              </a:rPr>
              <a:t> </a:t>
            </a:r>
            <a:r>
              <a:rPr sz="1800" dirty="0">
                <a:solidFill>
                  <a:srgbClr val="FFFFFF"/>
                </a:solidFill>
                <a:latin typeface="Times New Roman"/>
                <a:cs typeface="Times New Roman"/>
              </a:rPr>
              <a:t>joining</a:t>
            </a:r>
            <a:r>
              <a:rPr sz="1800" spc="-5" dirty="0">
                <a:solidFill>
                  <a:srgbClr val="FFFFFF"/>
                </a:solidFill>
                <a:latin typeface="Times New Roman"/>
                <a:cs typeface="Times New Roman"/>
              </a:rPr>
              <a:t> </a:t>
            </a:r>
            <a:r>
              <a:rPr sz="1800" dirty="0">
                <a:solidFill>
                  <a:srgbClr val="FFFFFF"/>
                </a:solidFill>
                <a:latin typeface="Times New Roman"/>
                <a:cs typeface="Times New Roman"/>
              </a:rPr>
              <a:t>the</a:t>
            </a:r>
            <a:r>
              <a:rPr sz="1800" spc="-20" dirty="0">
                <a:solidFill>
                  <a:srgbClr val="FFFFFF"/>
                </a:solidFill>
                <a:latin typeface="Times New Roman"/>
                <a:cs typeface="Times New Roman"/>
              </a:rPr>
              <a:t> </a:t>
            </a:r>
            <a:r>
              <a:rPr sz="1800" dirty="0">
                <a:solidFill>
                  <a:srgbClr val="FFFFFF"/>
                </a:solidFill>
                <a:latin typeface="Times New Roman"/>
                <a:cs typeface="Times New Roman"/>
              </a:rPr>
              <a:t>platform.</a:t>
            </a:r>
            <a:endParaRPr sz="1800">
              <a:latin typeface="Times New Roman"/>
              <a:cs typeface="Times New Roman"/>
            </a:endParaRPr>
          </a:p>
          <a:p>
            <a:pPr marL="355600" indent="-342900">
              <a:lnSpc>
                <a:spcPct val="100000"/>
              </a:lnSpc>
              <a:buAutoNum type="arabicPeriod"/>
              <a:tabLst>
                <a:tab pos="354965" algn="l"/>
                <a:tab pos="355600" algn="l"/>
              </a:tabLst>
            </a:pPr>
            <a:r>
              <a:rPr sz="1800" spc="-5" dirty="0">
                <a:solidFill>
                  <a:srgbClr val="FFFFFF"/>
                </a:solidFill>
                <a:latin typeface="Times New Roman"/>
                <a:cs typeface="Times New Roman"/>
              </a:rPr>
              <a:t>Users</a:t>
            </a:r>
            <a:r>
              <a:rPr sz="1800" dirty="0">
                <a:solidFill>
                  <a:srgbClr val="FFFFFF"/>
                </a:solidFill>
                <a:latin typeface="Times New Roman"/>
                <a:cs typeface="Times New Roman"/>
              </a:rPr>
              <a:t> want a platform,</a:t>
            </a:r>
            <a:r>
              <a:rPr sz="1800" spc="-5" dirty="0">
                <a:solidFill>
                  <a:srgbClr val="FFFFFF"/>
                </a:solidFill>
                <a:latin typeface="Times New Roman"/>
                <a:cs typeface="Times New Roman"/>
              </a:rPr>
              <a:t> where</a:t>
            </a:r>
            <a:r>
              <a:rPr sz="1800" dirty="0">
                <a:solidFill>
                  <a:srgbClr val="FFFFFF"/>
                </a:solidFill>
                <a:latin typeface="Times New Roman"/>
                <a:cs typeface="Times New Roman"/>
              </a:rPr>
              <a:t> videos can</a:t>
            </a:r>
            <a:r>
              <a:rPr sz="1800" spc="-15" dirty="0">
                <a:solidFill>
                  <a:srgbClr val="FFFFFF"/>
                </a:solidFill>
                <a:latin typeface="Times New Roman"/>
                <a:cs typeface="Times New Roman"/>
              </a:rPr>
              <a:t> </a:t>
            </a:r>
            <a:r>
              <a:rPr sz="1800" dirty="0">
                <a:solidFill>
                  <a:srgbClr val="FFFFFF"/>
                </a:solidFill>
                <a:latin typeface="Times New Roman"/>
                <a:cs typeface="Times New Roman"/>
              </a:rPr>
              <a:t>also</a:t>
            </a:r>
            <a:r>
              <a:rPr sz="1800" spc="-5" dirty="0">
                <a:solidFill>
                  <a:srgbClr val="FFFFFF"/>
                </a:solidFill>
                <a:latin typeface="Times New Roman"/>
                <a:cs typeface="Times New Roman"/>
              </a:rPr>
              <a:t> showcase</a:t>
            </a:r>
            <a:r>
              <a:rPr sz="1800" spc="-10" dirty="0">
                <a:solidFill>
                  <a:srgbClr val="FFFFFF"/>
                </a:solidFill>
                <a:latin typeface="Times New Roman"/>
                <a:cs typeface="Times New Roman"/>
              </a:rPr>
              <a:t> </a:t>
            </a:r>
            <a:r>
              <a:rPr sz="1800" dirty="0">
                <a:solidFill>
                  <a:srgbClr val="FFFFFF"/>
                </a:solidFill>
                <a:latin typeface="Times New Roman"/>
                <a:cs typeface="Times New Roman"/>
              </a:rPr>
              <a:t>their products.</a:t>
            </a:r>
            <a:endParaRPr sz="1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013947" y="24383"/>
              <a:ext cx="1147572" cy="1147572"/>
            </a:xfrm>
            <a:prstGeom prst="rect">
              <a:avLst/>
            </a:prstGeom>
          </p:spPr>
        </p:pic>
        <p:pic>
          <p:nvPicPr>
            <p:cNvPr id="4" name="object 4"/>
            <p:cNvPicPr/>
            <p:nvPr/>
          </p:nvPicPr>
          <p:blipFill>
            <a:blip r:embed="rId3" cstate="print"/>
            <a:stretch>
              <a:fillRect/>
            </a:stretch>
          </p:blipFill>
          <p:spPr>
            <a:xfrm>
              <a:off x="396240" y="315468"/>
              <a:ext cx="5695950" cy="290321"/>
            </a:xfrm>
            <a:prstGeom prst="rect">
              <a:avLst/>
            </a:prstGeom>
          </p:spPr>
        </p:pic>
        <p:pic>
          <p:nvPicPr>
            <p:cNvPr id="5" name="object 5"/>
            <p:cNvPicPr/>
            <p:nvPr/>
          </p:nvPicPr>
          <p:blipFill>
            <a:blip r:embed="rId4" cstate="print"/>
            <a:stretch>
              <a:fillRect/>
            </a:stretch>
          </p:blipFill>
          <p:spPr>
            <a:xfrm>
              <a:off x="422148" y="341363"/>
              <a:ext cx="5644134" cy="238645"/>
            </a:xfrm>
            <a:prstGeom prst="rect">
              <a:avLst/>
            </a:prstGeom>
          </p:spPr>
        </p:pic>
        <p:sp>
          <p:nvSpPr>
            <p:cNvPr id="6" name="object 6"/>
            <p:cNvSpPr/>
            <p:nvPr/>
          </p:nvSpPr>
          <p:spPr>
            <a:xfrm>
              <a:off x="448818" y="703326"/>
              <a:ext cx="6076950" cy="0"/>
            </a:xfrm>
            <a:custGeom>
              <a:avLst/>
              <a:gdLst/>
              <a:ahLst/>
              <a:cxnLst/>
              <a:rect l="l" t="t" r="r" b="b"/>
              <a:pathLst>
                <a:path w="6076950">
                  <a:moveTo>
                    <a:pt x="0" y="0"/>
                  </a:moveTo>
                  <a:lnTo>
                    <a:pt x="6076950" y="0"/>
                  </a:lnTo>
                </a:path>
              </a:pathLst>
            </a:custGeom>
            <a:ln w="38100">
              <a:solidFill>
                <a:srgbClr val="FFFFFF"/>
              </a:solidFill>
            </a:ln>
          </p:spPr>
          <p:txBody>
            <a:bodyPr wrap="square" lIns="0" tIns="0" rIns="0" bIns="0" rtlCol="0"/>
            <a:lstStyle/>
            <a:p>
              <a:endParaRPr/>
            </a:p>
          </p:txBody>
        </p:sp>
        <p:sp>
          <p:nvSpPr>
            <p:cNvPr id="7" name="object 7"/>
            <p:cNvSpPr/>
            <p:nvPr/>
          </p:nvSpPr>
          <p:spPr>
            <a:xfrm>
              <a:off x="457962" y="962405"/>
              <a:ext cx="5240020" cy="5637530"/>
            </a:xfrm>
            <a:custGeom>
              <a:avLst/>
              <a:gdLst/>
              <a:ahLst/>
              <a:cxnLst/>
              <a:rect l="l" t="t" r="r" b="b"/>
              <a:pathLst>
                <a:path w="5240020" h="5637530">
                  <a:moveTo>
                    <a:pt x="5239512" y="0"/>
                  </a:moveTo>
                  <a:lnTo>
                    <a:pt x="0" y="0"/>
                  </a:lnTo>
                  <a:lnTo>
                    <a:pt x="0" y="5637276"/>
                  </a:lnTo>
                  <a:lnTo>
                    <a:pt x="5239512" y="5637276"/>
                  </a:lnTo>
                  <a:lnTo>
                    <a:pt x="5239512" y="0"/>
                  </a:lnTo>
                  <a:close/>
                </a:path>
              </a:pathLst>
            </a:custGeom>
            <a:solidFill>
              <a:srgbClr val="000000"/>
            </a:solidFill>
          </p:spPr>
          <p:txBody>
            <a:bodyPr wrap="square" lIns="0" tIns="0" rIns="0" bIns="0" rtlCol="0"/>
            <a:lstStyle/>
            <a:p>
              <a:endParaRPr/>
            </a:p>
          </p:txBody>
        </p:sp>
        <p:sp>
          <p:nvSpPr>
            <p:cNvPr id="8" name="object 8"/>
            <p:cNvSpPr/>
            <p:nvPr/>
          </p:nvSpPr>
          <p:spPr>
            <a:xfrm>
              <a:off x="457962" y="962405"/>
              <a:ext cx="5240020" cy="5637530"/>
            </a:xfrm>
            <a:custGeom>
              <a:avLst/>
              <a:gdLst/>
              <a:ahLst/>
              <a:cxnLst/>
              <a:rect l="l" t="t" r="r" b="b"/>
              <a:pathLst>
                <a:path w="5240020" h="5637530">
                  <a:moveTo>
                    <a:pt x="0" y="5637276"/>
                  </a:moveTo>
                  <a:lnTo>
                    <a:pt x="5239512" y="5637276"/>
                  </a:lnTo>
                  <a:lnTo>
                    <a:pt x="5239512" y="0"/>
                  </a:lnTo>
                  <a:lnTo>
                    <a:pt x="0" y="0"/>
                  </a:lnTo>
                  <a:lnTo>
                    <a:pt x="0" y="5637276"/>
                  </a:lnTo>
                  <a:close/>
                </a:path>
              </a:pathLst>
            </a:custGeom>
            <a:ln w="38100">
              <a:solidFill>
                <a:srgbClr val="FFFFFF"/>
              </a:solidFill>
              <a:prstDash val="lgDash"/>
            </a:ln>
          </p:spPr>
          <p:txBody>
            <a:bodyPr wrap="square" lIns="0" tIns="0" rIns="0" bIns="0" rtlCol="0"/>
            <a:lstStyle/>
            <a:p>
              <a:endParaRPr/>
            </a:p>
          </p:txBody>
        </p:sp>
      </p:grpSp>
      <p:sp>
        <p:nvSpPr>
          <p:cNvPr id="9" name="object 9"/>
          <p:cNvSpPr txBox="1"/>
          <p:nvPr/>
        </p:nvSpPr>
        <p:spPr>
          <a:xfrm>
            <a:off x="686816" y="1277492"/>
            <a:ext cx="4812665" cy="152019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Feature</a:t>
            </a:r>
            <a:r>
              <a:rPr sz="1800" b="1" spc="-50"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dirty="0">
                <a:solidFill>
                  <a:srgbClr val="FFFFFF"/>
                </a:solidFill>
                <a:latin typeface="Times New Roman"/>
                <a:cs typeface="Times New Roman"/>
              </a:rPr>
              <a:t> </a:t>
            </a:r>
            <a:r>
              <a:rPr sz="1600" spc="-20" dirty="0">
                <a:solidFill>
                  <a:srgbClr val="FFFFFF"/>
                </a:solidFill>
                <a:latin typeface="Times New Roman"/>
                <a:cs typeface="Times New Roman"/>
              </a:rPr>
              <a:t>Videos</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will</a:t>
            </a:r>
            <a:r>
              <a:rPr sz="1600" spc="20" dirty="0">
                <a:solidFill>
                  <a:srgbClr val="FFFFFF"/>
                </a:solidFill>
                <a:latin typeface="Times New Roman"/>
                <a:cs typeface="Times New Roman"/>
              </a:rPr>
              <a:t> </a:t>
            </a:r>
            <a:r>
              <a:rPr sz="1600" dirty="0">
                <a:solidFill>
                  <a:srgbClr val="FFFFFF"/>
                </a:solidFill>
                <a:latin typeface="Times New Roman"/>
                <a:cs typeface="Times New Roman"/>
              </a:rPr>
              <a:t>be </a:t>
            </a:r>
            <a:r>
              <a:rPr sz="1600" spc="-5" dirty="0">
                <a:solidFill>
                  <a:srgbClr val="FFFFFF"/>
                </a:solidFill>
                <a:latin typeface="Times New Roman"/>
                <a:cs typeface="Times New Roman"/>
              </a:rPr>
              <a:t>recorded</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before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posting</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it </a:t>
            </a:r>
            <a:r>
              <a:rPr sz="1600" dirty="0">
                <a:solidFill>
                  <a:srgbClr val="FFFFFF"/>
                </a:solidFill>
                <a:latin typeface="Times New Roman"/>
                <a:cs typeface="Times New Roman"/>
              </a:rPr>
              <a:t> </a:t>
            </a:r>
            <a:r>
              <a:rPr sz="1600" spc="-5" dirty="0">
                <a:solidFill>
                  <a:srgbClr val="FFFFFF"/>
                </a:solidFill>
                <a:latin typeface="Times New Roman"/>
                <a:cs typeface="Times New Roman"/>
              </a:rPr>
              <a:t>user</a:t>
            </a:r>
            <a:r>
              <a:rPr sz="1600" spc="25" dirty="0">
                <a:solidFill>
                  <a:srgbClr val="FFFFFF"/>
                </a:solidFill>
                <a:latin typeface="Times New Roman"/>
                <a:cs typeface="Times New Roman"/>
              </a:rPr>
              <a:t> </a:t>
            </a:r>
            <a:r>
              <a:rPr sz="1600" spc="-10" dirty="0">
                <a:solidFill>
                  <a:srgbClr val="FFFFFF"/>
                </a:solidFill>
                <a:latin typeface="Times New Roman"/>
                <a:cs typeface="Times New Roman"/>
              </a:rPr>
              <a:t>will</a:t>
            </a:r>
            <a:r>
              <a:rPr sz="1600" spc="45" dirty="0">
                <a:solidFill>
                  <a:srgbClr val="FFFFFF"/>
                </a:solidFill>
                <a:latin typeface="Times New Roman"/>
                <a:cs typeface="Times New Roman"/>
              </a:rPr>
              <a:t> </a:t>
            </a:r>
            <a:r>
              <a:rPr sz="1600" dirty="0">
                <a:solidFill>
                  <a:srgbClr val="FFFFFF"/>
                </a:solidFill>
                <a:latin typeface="Times New Roman"/>
                <a:cs typeface="Times New Roman"/>
              </a:rPr>
              <a:t>be</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allowed</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replace</a:t>
            </a:r>
            <a:r>
              <a:rPr sz="1600" spc="55" dirty="0">
                <a:solidFill>
                  <a:srgbClr val="FFFFFF"/>
                </a:solidFill>
                <a:latin typeface="Times New Roman"/>
                <a:cs typeface="Times New Roman"/>
              </a:rPr>
              <a:t> </a:t>
            </a:r>
            <a:r>
              <a:rPr sz="1600" spc="-10" dirty="0">
                <a:solidFill>
                  <a:srgbClr val="FFFFFF"/>
                </a:solidFill>
                <a:latin typeface="Times New Roman"/>
                <a:cs typeface="Times New Roman"/>
              </a:rPr>
              <a:t>himself</a:t>
            </a:r>
            <a:r>
              <a:rPr sz="1600" spc="80" dirty="0">
                <a:solidFill>
                  <a:srgbClr val="FFFFFF"/>
                </a:solidFill>
                <a:latin typeface="Times New Roman"/>
                <a:cs typeface="Times New Roman"/>
              </a:rPr>
              <a:t> </a:t>
            </a:r>
            <a:r>
              <a:rPr sz="1600" dirty="0">
                <a:solidFill>
                  <a:srgbClr val="FFFFFF"/>
                </a:solidFill>
                <a:latin typeface="Times New Roman"/>
                <a:cs typeface="Times New Roman"/>
              </a:rPr>
              <a:t>or</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any</a:t>
            </a:r>
            <a:r>
              <a:rPr sz="1600" spc="20" dirty="0">
                <a:solidFill>
                  <a:srgbClr val="FFFFFF"/>
                </a:solidFill>
                <a:latin typeface="Times New Roman"/>
                <a:cs typeface="Times New Roman"/>
              </a:rPr>
              <a:t> </a:t>
            </a:r>
            <a:r>
              <a:rPr sz="1600" dirty="0">
                <a:solidFill>
                  <a:srgbClr val="FFFFFF"/>
                </a:solidFill>
                <a:latin typeface="Times New Roman"/>
                <a:cs typeface="Times New Roman"/>
              </a:rPr>
              <a:t>of</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the </a:t>
            </a:r>
            <a:r>
              <a:rPr sz="1600" dirty="0">
                <a:solidFill>
                  <a:srgbClr val="FFFFFF"/>
                </a:solidFill>
                <a:latin typeface="Times New Roman"/>
                <a:cs typeface="Times New Roman"/>
              </a:rPr>
              <a:t> </a:t>
            </a:r>
            <a:r>
              <a:rPr sz="1600" spc="-5" dirty="0">
                <a:solidFill>
                  <a:srgbClr val="FFFFFF"/>
                </a:solidFill>
                <a:latin typeface="Times New Roman"/>
                <a:cs typeface="Times New Roman"/>
              </a:rPr>
              <a:t>person</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in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video</a:t>
            </a:r>
            <a:r>
              <a:rPr sz="1600" spc="15" dirty="0">
                <a:solidFill>
                  <a:srgbClr val="FFFFFF"/>
                </a:solidFill>
                <a:latin typeface="Times New Roman"/>
                <a:cs typeface="Times New Roman"/>
              </a:rPr>
              <a:t> </a:t>
            </a:r>
            <a:r>
              <a:rPr sz="1600" spc="-10" dirty="0">
                <a:solidFill>
                  <a:srgbClr val="FFFFFF"/>
                </a:solidFill>
                <a:latin typeface="Times New Roman"/>
                <a:cs typeface="Times New Roman"/>
              </a:rPr>
              <a:t>with</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its</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caricatures.</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List</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caricatures</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will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shown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by</a:t>
            </a:r>
            <a:r>
              <a:rPr sz="160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platform,</a:t>
            </a:r>
            <a:r>
              <a:rPr sz="1600" spc="8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also</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user</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design</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his </a:t>
            </a:r>
            <a:r>
              <a:rPr sz="1600" dirty="0">
                <a:solidFill>
                  <a:srgbClr val="FFFFFF"/>
                </a:solidFill>
                <a:latin typeface="Times New Roman"/>
                <a:cs typeface="Times New Roman"/>
              </a:rPr>
              <a:t> </a:t>
            </a:r>
            <a:r>
              <a:rPr sz="1600" spc="-5" dirty="0">
                <a:solidFill>
                  <a:srgbClr val="FFFFFF"/>
                </a:solidFill>
                <a:latin typeface="Times New Roman"/>
                <a:cs typeface="Times New Roman"/>
              </a:rPr>
              <a:t>own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caricatures</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by</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selecting</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various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attributes</a:t>
            </a:r>
            <a:r>
              <a:rPr sz="1600" spc="40" dirty="0">
                <a:solidFill>
                  <a:srgbClr val="FFFFFF"/>
                </a:solidFill>
                <a:latin typeface="Times New Roman"/>
                <a:cs typeface="Times New Roman"/>
              </a:rPr>
              <a:t> </a:t>
            </a:r>
            <a:r>
              <a:rPr sz="1600" spc="-5" dirty="0">
                <a:solidFill>
                  <a:srgbClr val="FFFFFF"/>
                </a:solidFill>
                <a:latin typeface="Times New Roman"/>
                <a:cs typeface="Times New Roman"/>
              </a:rPr>
              <a:t>like</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skin </a:t>
            </a:r>
            <a:r>
              <a:rPr sz="1600" dirty="0">
                <a:solidFill>
                  <a:srgbClr val="FFFFFF"/>
                </a:solidFill>
                <a:latin typeface="Times New Roman"/>
                <a:cs typeface="Times New Roman"/>
              </a:rPr>
              <a:t> </a:t>
            </a:r>
            <a:r>
              <a:rPr sz="1600" spc="-15" dirty="0">
                <a:solidFill>
                  <a:srgbClr val="FFFFFF"/>
                </a:solidFill>
                <a:latin typeface="Times New Roman"/>
                <a:cs typeface="Times New Roman"/>
              </a:rPr>
              <a:t>color,</a:t>
            </a:r>
            <a:r>
              <a:rPr sz="1600" spc="-5" dirty="0">
                <a:solidFill>
                  <a:srgbClr val="FFFFFF"/>
                </a:solidFill>
                <a:latin typeface="Times New Roman"/>
                <a:cs typeface="Times New Roman"/>
              </a:rPr>
              <a:t> hairstyle</a:t>
            </a:r>
            <a:r>
              <a:rPr sz="1600" spc="40" dirty="0">
                <a:solidFill>
                  <a:srgbClr val="FFFFFF"/>
                </a:solidFill>
                <a:latin typeface="Times New Roman"/>
                <a:cs typeface="Times New Roman"/>
              </a:rPr>
              <a:t> </a:t>
            </a:r>
            <a:r>
              <a:rPr sz="1600" spc="-5" dirty="0">
                <a:solidFill>
                  <a:srgbClr val="FFFFFF"/>
                </a:solidFill>
                <a:latin typeface="Times New Roman"/>
                <a:cs typeface="Times New Roman"/>
              </a:rPr>
              <a:t>etc.</a:t>
            </a:r>
            <a:endParaRPr sz="1600">
              <a:latin typeface="Times New Roman"/>
              <a:cs typeface="Times New Roman"/>
            </a:endParaRPr>
          </a:p>
        </p:txBody>
      </p:sp>
      <p:sp>
        <p:nvSpPr>
          <p:cNvPr id="10" name="object 10"/>
          <p:cNvSpPr txBox="1"/>
          <p:nvPr/>
        </p:nvSpPr>
        <p:spPr>
          <a:xfrm>
            <a:off x="686816" y="3015234"/>
            <a:ext cx="4801235" cy="78867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Insights</a:t>
            </a:r>
            <a:r>
              <a:rPr sz="1800" b="1" spc="-30"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spc="5" dirty="0">
                <a:solidFill>
                  <a:srgbClr val="FFFFFF"/>
                </a:solidFill>
                <a:latin typeface="Times New Roman"/>
                <a:cs typeface="Times New Roman"/>
              </a:rPr>
              <a:t> </a:t>
            </a:r>
            <a:r>
              <a:rPr sz="1600" spc="-5" dirty="0">
                <a:solidFill>
                  <a:srgbClr val="FFFFFF"/>
                </a:solidFill>
                <a:latin typeface="Times New Roman"/>
                <a:cs typeface="Times New Roman"/>
              </a:rPr>
              <a:t>This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feature</a:t>
            </a:r>
            <a:r>
              <a:rPr sz="1600" spc="35" dirty="0">
                <a:solidFill>
                  <a:srgbClr val="FFFFFF"/>
                </a:solidFill>
                <a:latin typeface="Times New Roman"/>
                <a:cs typeface="Times New Roman"/>
              </a:rPr>
              <a:t> </a:t>
            </a:r>
            <a:r>
              <a:rPr sz="1600" spc="-10"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help</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all</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0" dirty="0">
                <a:solidFill>
                  <a:srgbClr val="FFFFFF"/>
                </a:solidFill>
                <a:latin typeface="Times New Roman"/>
                <a:cs typeface="Times New Roman"/>
              </a:rPr>
              <a:t> </a:t>
            </a:r>
            <a:r>
              <a:rPr sz="1600" spc="-10" dirty="0">
                <a:solidFill>
                  <a:srgbClr val="FFFFFF"/>
                </a:solidFill>
                <a:latin typeface="Times New Roman"/>
                <a:cs typeface="Times New Roman"/>
              </a:rPr>
              <a:t>camera</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conscious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users</a:t>
            </a:r>
            <a:r>
              <a:rPr sz="1600" spc="10" dirty="0">
                <a:solidFill>
                  <a:srgbClr val="FFFFFF"/>
                </a:solidFill>
                <a:latin typeface="Times New Roman"/>
                <a:cs typeface="Times New Roman"/>
              </a:rPr>
              <a:t> </a:t>
            </a:r>
            <a:r>
              <a:rPr sz="1600" dirty="0">
                <a:solidFill>
                  <a:srgbClr val="FFFFFF"/>
                </a:solidFill>
                <a:latin typeface="Times New Roman"/>
                <a:cs typeface="Times New Roman"/>
              </a:rPr>
              <a:t>or</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creators</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who</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have a</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lot</a:t>
            </a:r>
            <a:r>
              <a:rPr sz="1600" spc="10" dirty="0">
                <a:solidFill>
                  <a:srgbClr val="FFFFFF"/>
                </a:solidFill>
                <a:latin typeface="Times New Roman"/>
                <a:cs typeface="Times New Roman"/>
              </a:rPr>
              <a:t> </a:t>
            </a:r>
            <a:r>
              <a:rPr sz="1600" dirty="0">
                <a:solidFill>
                  <a:srgbClr val="FFFFFF"/>
                </a:solidFill>
                <a:latin typeface="Times New Roman"/>
                <a:cs typeface="Times New Roman"/>
              </a:rPr>
              <a:t>of</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content</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publish </a:t>
            </a:r>
            <a:r>
              <a:rPr sz="1600" dirty="0">
                <a:solidFill>
                  <a:srgbClr val="FFFFFF"/>
                </a:solidFill>
                <a:latin typeface="Times New Roman"/>
                <a:cs typeface="Times New Roman"/>
              </a:rPr>
              <a:t> </a:t>
            </a:r>
            <a:r>
              <a:rPr sz="1600" spc="-5" dirty="0">
                <a:solidFill>
                  <a:srgbClr val="FFFFFF"/>
                </a:solidFill>
                <a:latin typeface="Times New Roman"/>
                <a:cs typeface="Times New Roman"/>
              </a:rPr>
              <a:t>but have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been hesitating</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till</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now</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because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shyness.</a:t>
            </a:r>
            <a:endParaRPr sz="1600">
              <a:latin typeface="Times New Roman"/>
              <a:cs typeface="Times New Roman"/>
            </a:endParaRPr>
          </a:p>
        </p:txBody>
      </p:sp>
      <p:sp>
        <p:nvSpPr>
          <p:cNvPr id="11" name="object 11"/>
          <p:cNvSpPr txBox="1"/>
          <p:nvPr/>
        </p:nvSpPr>
        <p:spPr>
          <a:xfrm>
            <a:off x="686816" y="4021073"/>
            <a:ext cx="4848860" cy="200787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User</a:t>
            </a:r>
            <a:r>
              <a:rPr sz="1800" b="1" spc="-25" dirty="0">
                <a:solidFill>
                  <a:srgbClr val="FFFFFF"/>
                </a:solidFill>
                <a:latin typeface="Times New Roman"/>
                <a:cs typeface="Times New Roman"/>
              </a:rPr>
              <a:t> </a:t>
            </a:r>
            <a:r>
              <a:rPr sz="1800" b="1" dirty="0">
                <a:solidFill>
                  <a:srgbClr val="FFFFFF"/>
                </a:solidFill>
                <a:latin typeface="Times New Roman"/>
                <a:cs typeface="Times New Roman"/>
              </a:rPr>
              <a:t>value </a:t>
            </a:r>
            <a:r>
              <a:rPr sz="1800" b="1" spc="-5" dirty="0">
                <a:solidFill>
                  <a:srgbClr val="FFFFFF"/>
                </a:solidFill>
                <a:latin typeface="Times New Roman"/>
                <a:cs typeface="Times New Roman"/>
              </a:rPr>
              <a:t>proposition</a:t>
            </a:r>
            <a:r>
              <a:rPr sz="1800" b="1" spc="5" dirty="0">
                <a:solidFill>
                  <a:srgbClr val="FFFFFF"/>
                </a:solidFill>
                <a:latin typeface="Times New Roman"/>
                <a:cs typeface="Times New Roman"/>
              </a:rPr>
              <a:t> </a:t>
            </a:r>
            <a:r>
              <a:rPr sz="1600" spc="-5" dirty="0">
                <a:solidFill>
                  <a:srgbClr val="FFFFFF"/>
                </a:solidFill>
                <a:latin typeface="Times New Roman"/>
                <a:cs typeface="Times New Roman"/>
              </a:rPr>
              <a:t>–</a:t>
            </a:r>
            <a:r>
              <a:rPr sz="1600" dirty="0">
                <a:solidFill>
                  <a:srgbClr val="FFFFFF"/>
                </a:solidFill>
                <a:latin typeface="Times New Roman"/>
                <a:cs typeface="Times New Roman"/>
              </a:rPr>
              <a:t> </a:t>
            </a:r>
            <a:r>
              <a:rPr sz="1600" spc="-5" dirty="0">
                <a:solidFill>
                  <a:srgbClr val="FFFFFF"/>
                </a:solidFill>
                <a:latin typeface="Times New Roman"/>
                <a:cs typeface="Times New Roman"/>
              </a:rPr>
              <a:t>Users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prompted</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a</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list </a:t>
            </a:r>
            <a:r>
              <a:rPr sz="160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caricatures</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upon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using</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this</a:t>
            </a:r>
            <a:r>
              <a:rPr sz="1600" spc="10" dirty="0">
                <a:solidFill>
                  <a:srgbClr val="FFFFFF"/>
                </a:solidFill>
                <a:latin typeface="Times New Roman"/>
                <a:cs typeface="Times New Roman"/>
              </a:rPr>
              <a:t> </a:t>
            </a:r>
            <a:r>
              <a:rPr sz="1600" dirty="0">
                <a:solidFill>
                  <a:srgbClr val="FFFFFF"/>
                </a:solidFill>
                <a:latin typeface="Times New Roman"/>
                <a:cs typeface="Times New Roman"/>
              </a:rPr>
              <a:t>feature</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also</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their</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 </a:t>
            </a:r>
            <a:r>
              <a:rPr sz="1600" dirty="0">
                <a:solidFill>
                  <a:srgbClr val="FFFFFF"/>
                </a:solidFill>
                <a:latin typeface="Times New Roman"/>
                <a:cs typeface="Times New Roman"/>
              </a:rPr>
              <a:t> </a:t>
            </a:r>
            <a:r>
              <a:rPr sz="1600" spc="-5" dirty="0">
                <a:solidFill>
                  <a:srgbClr val="FFFFFF"/>
                </a:solidFill>
                <a:latin typeface="Times New Roman"/>
                <a:cs typeface="Times New Roman"/>
              </a:rPr>
              <a:t>an</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option</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65" dirty="0">
                <a:solidFill>
                  <a:srgbClr val="FFFFFF"/>
                </a:solidFill>
                <a:latin typeface="Times New Roman"/>
                <a:cs typeface="Times New Roman"/>
              </a:rPr>
              <a:t> </a:t>
            </a:r>
            <a:r>
              <a:rPr sz="1600" spc="-5" dirty="0">
                <a:solidFill>
                  <a:srgbClr val="FFFFFF"/>
                </a:solidFill>
                <a:latin typeface="Times New Roman"/>
                <a:cs typeface="Times New Roman"/>
              </a:rPr>
              <a:t>design</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65" dirty="0">
                <a:solidFill>
                  <a:srgbClr val="FFFFFF"/>
                </a:solidFill>
                <a:latin typeface="Times New Roman"/>
                <a:cs typeface="Times New Roman"/>
              </a:rPr>
              <a:t> </a:t>
            </a:r>
            <a:r>
              <a:rPr sz="1600" spc="-5" dirty="0">
                <a:solidFill>
                  <a:srgbClr val="FFFFFF"/>
                </a:solidFill>
                <a:latin typeface="Times New Roman"/>
                <a:cs typeface="Times New Roman"/>
              </a:rPr>
              <a:t>from</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starch.</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Where</a:t>
            </a:r>
            <a:r>
              <a:rPr sz="1600" spc="80" dirty="0">
                <a:solidFill>
                  <a:srgbClr val="FFFFFF"/>
                </a:solidFill>
                <a:latin typeface="Times New Roman"/>
                <a:cs typeface="Times New Roman"/>
              </a:rPr>
              <a:t> </a:t>
            </a:r>
            <a:r>
              <a:rPr sz="1600" spc="-5" dirty="0">
                <a:solidFill>
                  <a:srgbClr val="FFFFFF"/>
                </a:solidFill>
                <a:latin typeface="Times New Roman"/>
                <a:cs typeface="Times New Roman"/>
              </a:rPr>
              <a:t>user</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65" dirty="0">
                <a:solidFill>
                  <a:srgbClr val="FFFFFF"/>
                </a:solidFill>
                <a:latin typeface="Times New Roman"/>
                <a:cs typeface="Times New Roman"/>
              </a:rPr>
              <a:t> </a:t>
            </a:r>
            <a:r>
              <a:rPr sz="1600" spc="-5" dirty="0">
                <a:solidFill>
                  <a:srgbClr val="FFFFFF"/>
                </a:solidFill>
                <a:latin typeface="Times New Roman"/>
                <a:cs typeface="Times New Roman"/>
              </a:rPr>
              <a:t>select </a:t>
            </a:r>
            <a:r>
              <a:rPr sz="1600" dirty="0">
                <a:solidFill>
                  <a:srgbClr val="FFFFFF"/>
                </a:solidFill>
                <a:latin typeface="Times New Roman"/>
                <a:cs typeface="Times New Roman"/>
              </a:rPr>
              <a:t> </a:t>
            </a:r>
            <a:r>
              <a:rPr sz="1600" spc="-5" dirty="0">
                <a:solidFill>
                  <a:srgbClr val="FFFFFF"/>
                </a:solidFill>
                <a:latin typeface="Times New Roman"/>
                <a:cs typeface="Times New Roman"/>
              </a:rPr>
              <a:t>all</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facial</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features,</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hairstyles,</a:t>
            </a:r>
            <a:r>
              <a:rPr sz="1600" spc="60" dirty="0">
                <a:solidFill>
                  <a:srgbClr val="FFFFFF"/>
                </a:solidFill>
                <a:latin typeface="Times New Roman"/>
                <a:cs typeface="Times New Roman"/>
              </a:rPr>
              <a:t> </a:t>
            </a:r>
            <a:r>
              <a:rPr sz="1600" spc="-5" dirty="0">
                <a:solidFill>
                  <a:srgbClr val="FFFFFF"/>
                </a:solidFill>
                <a:latin typeface="Times New Roman"/>
                <a:cs typeface="Times New Roman"/>
              </a:rPr>
              <a:t>clothes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etc.</a:t>
            </a:r>
            <a:r>
              <a:rPr sz="1600" spc="50" dirty="0">
                <a:solidFill>
                  <a:srgbClr val="FFFFFF"/>
                </a:solidFill>
                <a:latin typeface="Times New Roman"/>
                <a:cs typeface="Times New Roman"/>
              </a:rPr>
              <a:t> </a:t>
            </a:r>
            <a:r>
              <a:rPr sz="1600" dirty="0">
                <a:solidFill>
                  <a:srgbClr val="FFFFFF"/>
                </a:solidFill>
                <a:latin typeface="Times New Roman"/>
                <a:cs typeface="Times New Roman"/>
              </a:rPr>
              <a:t>on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his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own.</a:t>
            </a:r>
            <a:r>
              <a:rPr sz="1600" dirty="0">
                <a:solidFill>
                  <a:srgbClr val="FFFFFF"/>
                </a:solidFill>
                <a:latin typeface="Times New Roman"/>
                <a:cs typeface="Times New Roman"/>
              </a:rPr>
              <a:t> </a:t>
            </a:r>
            <a:r>
              <a:rPr sz="1600" spc="-10" dirty="0">
                <a:solidFill>
                  <a:srgbClr val="FFFFFF"/>
                </a:solidFill>
                <a:latin typeface="Times New Roman"/>
                <a:cs typeface="Times New Roman"/>
              </a:rPr>
              <a:t>In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settings</a:t>
            </a:r>
            <a:r>
              <a:rPr sz="1600" spc="70" dirty="0">
                <a:solidFill>
                  <a:srgbClr val="FFFFFF"/>
                </a:solidFill>
                <a:latin typeface="Times New Roman"/>
                <a:cs typeface="Times New Roman"/>
              </a:rPr>
              <a:t> </a:t>
            </a:r>
            <a:r>
              <a:rPr sz="1600" spc="-5" dirty="0">
                <a:solidFill>
                  <a:srgbClr val="FFFFFF"/>
                </a:solidFill>
                <a:latin typeface="Times New Roman"/>
                <a:cs typeface="Times New Roman"/>
              </a:rPr>
              <a:t>their</a:t>
            </a:r>
            <a:r>
              <a:rPr sz="1600" spc="6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65" dirty="0">
                <a:solidFill>
                  <a:srgbClr val="FFFFFF"/>
                </a:solidFill>
                <a:latin typeface="Times New Roman"/>
                <a:cs typeface="Times New Roman"/>
              </a:rPr>
              <a:t> </a:t>
            </a:r>
            <a:r>
              <a:rPr sz="1600" dirty="0">
                <a:solidFill>
                  <a:srgbClr val="FFFFFF"/>
                </a:solidFill>
                <a:latin typeface="Times New Roman"/>
                <a:cs typeface="Times New Roman"/>
              </a:rPr>
              <a:t>be</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an</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option</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a:t>
            </a:r>
            <a:r>
              <a:rPr sz="1600" u="sng" spc="-5" dirty="0">
                <a:solidFill>
                  <a:srgbClr val="FFFFFF"/>
                </a:solidFill>
                <a:uFill>
                  <a:solidFill>
                    <a:srgbClr val="FFFFFF"/>
                  </a:solidFill>
                </a:uFill>
                <a:latin typeface="Times New Roman"/>
                <a:cs typeface="Times New Roman"/>
              </a:rPr>
              <a:t>Use</a:t>
            </a:r>
            <a:r>
              <a:rPr sz="1600" u="sng" spc="65" dirty="0">
                <a:solidFill>
                  <a:srgbClr val="FFFFFF"/>
                </a:solidFill>
                <a:uFill>
                  <a:solidFill>
                    <a:srgbClr val="FFFFFF"/>
                  </a:solidFill>
                </a:uFill>
                <a:latin typeface="Times New Roman"/>
                <a:cs typeface="Times New Roman"/>
              </a:rPr>
              <a:t> </a:t>
            </a:r>
            <a:r>
              <a:rPr sz="1600" u="sng" spc="-5" dirty="0">
                <a:solidFill>
                  <a:srgbClr val="FFFFFF"/>
                </a:solidFill>
                <a:uFill>
                  <a:solidFill>
                    <a:srgbClr val="FFFFFF"/>
                  </a:solidFill>
                </a:uFill>
                <a:latin typeface="Times New Roman"/>
                <a:cs typeface="Times New Roman"/>
              </a:rPr>
              <a:t>caricatures</a:t>
            </a:r>
            <a:r>
              <a:rPr sz="1600" spc="-5" dirty="0">
                <a:solidFill>
                  <a:srgbClr val="FFFFFF"/>
                </a:solidFill>
                <a:latin typeface="Times New Roman"/>
                <a:cs typeface="Times New Roman"/>
              </a:rPr>
              <a:t>’,</a:t>
            </a:r>
            <a:r>
              <a:rPr sz="1600" spc="95" dirty="0">
                <a:solidFill>
                  <a:srgbClr val="FFFFFF"/>
                </a:solidFill>
                <a:latin typeface="Times New Roman"/>
                <a:cs typeface="Times New Roman"/>
              </a:rPr>
              <a:t> </a:t>
            </a:r>
            <a:r>
              <a:rPr sz="1600" spc="-5" dirty="0">
                <a:solidFill>
                  <a:srgbClr val="FFFFFF"/>
                </a:solidFill>
                <a:latin typeface="Times New Roman"/>
                <a:cs typeface="Times New Roman"/>
              </a:rPr>
              <a:t>if</a:t>
            </a:r>
            <a:r>
              <a:rPr sz="1600" spc="60" dirty="0">
                <a:solidFill>
                  <a:srgbClr val="FFFFFF"/>
                </a:solidFill>
                <a:latin typeface="Times New Roman"/>
                <a:cs typeface="Times New Roman"/>
              </a:rPr>
              <a:t> </a:t>
            </a:r>
            <a:r>
              <a:rPr sz="1600" spc="-5" dirty="0">
                <a:solidFill>
                  <a:srgbClr val="FFFFFF"/>
                </a:solidFill>
                <a:latin typeface="Times New Roman"/>
                <a:cs typeface="Times New Roman"/>
              </a:rPr>
              <a:t>this </a:t>
            </a:r>
            <a:r>
              <a:rPr sz="160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dirty="0">
                <a:solidFill>
                  <a:srgbClr val="FFFFFF"/>
                </a:solidFill>
                <a:latin typeface="Times New Roman"/>
                <a:cs typeface="Times New Roman"/>
              </a:rPr>
              <a:t> </a:t>
            </a:r>
            <a:r>
              <a:rPr sz="1600" spc="-5" dirty="0">
                <a:solidFill>
                  <a:srgbClr val="FFFFFF"/>
                </a:solidFill>
                <a:latin typeface="Times New Roman"/>
                <a:cs typeface="Times New Roman"/>
              </a:rPr>
              <a:t>selected</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every</a:t>
            </a:r>
            <a:r>
              <a:rPr sz="1600" spc="10" dirty="0">
                <a:solidFill>
                  <a:srgbClr val="FFFFFF"/>
                </a:solidFill>
                <a:latin typeface="Times New Roman"/>
                <a:cs typeface="Times New Roman"/>
              </a:rPr>
              <a:t> </a:t>
            </a:r>
            <a:r>
              <a:rPr sz="1600" spc="-10" dirty="0">
                <a:solidFill>
                  <a:srgbClr val="FFFFFF"/>
                </a:solidFill>
                <a:latin typeface="Times New Roman"/>
                <a:cs typeface="Times New Roman"/>
              </a:rPr>
              <a:t>time</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upon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posting</a:t>
            </a:r>
            <a:r>
              <a:rPr sz="1600" dirty="0">
                <a:solidFill>
                  <a:srgbClr val="FFFFFF"/>
                </a:solidFill>
                <a:latin typeface="Times New Roman"/>
                <a:cs typeface="Times New Roman"/>
              </a:rPr>
              <a:t> </a:t>
            </a:r>
            <a:r>
              <a:rPr sz="1600" spc="-5" dirty="0">
                <a:solidFill>
                  <a:srgbClr val="FFFFFF"/>
                </a:solidFill>
                <a:latin typeface="Times New Roman"/>
                <a:cs typeface="Times New Roman"/>
              </a:rPr>
              <a:t>a</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video</a:t>
            </a:r>
            <a:r>
              <a:rPr sz="1600"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will </a:t>
            </a:r>
            <a:r>
              <a:rPr sz="1600" dirty="0">
                <a:solidFill>
                  <a:srgbClr val="FFFFFF"/>
                </a:solidFill>
                <a:latin typeface="Times New Roman"/>
                <a:cs typeface="Times New Roman"/>
              </a:rPr>
              <a:t> </a:t>
            </a:r>
            <a:r>
              <a:rPr sz="1600" spc="-5" dirty="0">
                <a:solidFill>
                  <a:srgbClr val="FFFFFF"/>
                </a:solidFill>
                <a:latin typeface="Times New Roman"/>
                <a:cs typeface="Times New Roman"/>
              </a:rPr>
              <a:t>show</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list</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caricatures,</a:t>
            </a:r>
            <a:r>
              <a:rPr sz="1600" spc="75" dirty="0">
                <a:solidFill>
                  <a:srgbClr val="FFFFFF"/>
                </a:solidFill>
                <a:latin typeface="Times New Roman"/>
                <a:cs typeface="Times New Roman"/>
              </a:rPr>
              <a:t> </a:t>
            </a:r>
            <a:r>
              <a:rPr sz="1600" spc="-5" dirty="0">
                <a:solidFill>
                  <a:srgbClr val="FFFFFF"/>
                </a:solidFill>
                <a:latin typeface="Times New Roman"/>
                <a:cs typeface="Times New Roman"/>
              </a:rPr>
              <a:t>without</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choosing</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one</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40" dirty="0">
                <a:solidFill>
                  <a:srgbClr val="FFFFFF"/>
                </a:solidFill>
                <a:latin typeface="Times New Roman"/>
                <a:cs typeface="Times New Roman"/>
              </a:rPr>
              <a:t> </a:t>
            </a:r>
            <a:r>
              <a:rPr sz="1600" spc="-5" dirty="0">
                <a:solidFill>
                  <a:srgbClr val="FFFFFF"/>
                </a:solidFill>
                <a:latin typeface="Times New Roman"/>
                <a:cs typeface="Times New Roman"/>
              </a:rPr>
              <a:t>will </a:t>
            </a:r>
            <a:r>
              <a:rPr sz="1600" dirty="0">
                <a:solidFill>
                  <a:srgbClr val="FFFFFF"/>
                </a:solidFill>
                <a:latin typeface="Times New Roman"/>
                <a:cs typeface="Times New Roman"/>
              </a:rPr>
              <a:t> </a:t>
            </a:r>
            <a:r>
              <a:rPr sz="1600" spc="-5" dirty="0">
                <a:solidFill>
                  <a:srgbClr val="FFFFFF"/>
                </a:solidFill>
                <a:latin typeface="Times New Roman"/>
                <a:cs typeface="Times New Roman"/>
              </a:rPr>
              <a:t>not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allow</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user</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post 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video.</a:t>
            </a:r>
            <a:endParaRPr sz="1600">
              <a:latin typeface="Times New Roman"/>
              <a:cs typeface="Times New Roman"/>
            </a:endParaRPr>
          </a:p>
        </p:txBody>
      </p:sp>
      <p:grpSp>
        <p:nvGrpSpPr>
          <p:cNvPr id="12" name="object 12"/>
          <p:cNvGrpSpPr/>
          <p:nvPr/>
        </p:nvGrpSpPr>
        <p:grpSpPr>
          <a:xfrm>
            <a:off x="6181344" y="961644"/>
            <a:ext cx="5859780" cy="5427345"/>
            <a:chOff x="6181344" y="961644"/>
            <a:chExt cx="5859780" cy="5427345"/>
          </a:xfrm>
        </p:grpSpPr>
        <p:pic>
          <p:nvPicPr>
            <p:cNvPr id="13" name="object 13"/>
            <p:cNvPicPr/>
            <p:nvPr/>
          </p:nvPicPr>
          <p:blipFill>
            <a:blip r:embed="rId5" cstate="print"/>
            <a:stretch>
              <a:fillRect/>
            </a:stretch>
          </p:blipFill>
          <p:spPr>
            <a:xfrm>
              <a:off x="6181344" y="961644"/>
              <a:ext cx="2799588" cy="5426964"/>
            </a:xfrm>
            <a:prstGeom prst="rect">
              <a:avLst/>
            </a:prstGeom>
          </p:spPr>
        </p:pic>
        <p:sp>
          <p:nvSpPr>
            <p:cNvPr id="14" name="object 14"/>
            <p:cNvSpPr/>
            <p:nvPr/>
          </p:nvSpPr>
          <p:spPr>
            <a:xfrm>
              <a:off x="9355073" y="2311146"/>
              <a:ext cx="2667000" cy="2700655"/>
            </a:xfrm>
            <a:custGeom>
              <a:avLst/>
              <a:gdLst/>
              <a:ahLst/>
              <a:cxnLst/>
              <a:rect l="l" t="t" r="r" b="b"/>
              <a:pathLst>
                <a:path w="2667000" h="2700654">
                  <a:moveTo>
                    <a:pt x="2667000" y="0"/>
                  </a:moveTo>
                  <a:lnTo>
                    <a:pt x="0" y="0"/>
                  </a:lnTo>
                  <a:lnTo>
                    <a:pt x="0" y="2700528"/>
                  </a:lnTo>
                  <a:lnTo>
                    <a:pt x="2667000" y="2700528"/>
                  </a:lnTo>
                  <a:lnTo>
                    <a:pt x="2667000" y="0"/>
                  </a:lnTo>
                  <a:close/>
                </a:path>
              </a:pathLst>
            </a:custGeom>
            <a:solidFill>
              <a:srgbClr val="000000"/>
            </a:solidFill>
          </p:spPr>
          <p:txBody>
            <a:bodyPr wrap="square" lIns="0" tIns="0" rIns="0" bIns="0" rtlCol="0"/>
            <a:lstStyle/>
            <a:p>
              <a:endParaRPr/>
            </a:p>
          </p:txBody>
        </p:sp>
        <p:sp>
          <p:nvSpPr>
            <p:cNvPr id="15" name="object 15"/>
            <p:cNvSpPr/>
            <p:nvPr/>
          </p:nvSpPr>
          <p:spPr>
            <a:xfrm>
              <a:off x="9355073" y="2311146"/>
              <a:ext cx="2667000" cy="2700655"/>
            </a:xfrm>
            <a:custGeom>
              <a:avLst/>
              <a:gdLst/>
              <a:ahLst/>
              <a:cxnLst/>
              <a:rect l="l" t="t" r="r" b="b"/>
              <a:pathLst>
                <a:path w="2667000" h="2700654">
                  <a:moveTo>
                    <a:pt x="0" y="2700528"/>
                  </a:moveTo>
                  <a:lnTo>
                    <a:pt x="2667000" y="2700528"/>
                  </a:lnTo>
                  <a:lnTo>
                    <a:pt x="2667000" y="0"/>
                  </a:lnTo>
                  <a:lnTo>
                    <a:pt x="0" y="0"/>
                  </a:lnTo>
                  <a:lnTo>
                    <a:pt x="0" y="2700528"/>
                  </a:lnTo>
                  <a:close/>
                </a:path>
              </a:pathLst>
            </a:custGeom>
            <a:ln w="38100">
              <a:solidFill>
                <a:srgbClr val="FFFFFF"/>
              </a:solidFill>
              <a:prstDash val="lgDash"/>
            </a:ln>
          </p:spPr>
          <p:txBody>
            <a:bodyPr wrap="square" lIns="0" tIns="0" rIns="0" bIns="0" rtlCol="0"/>
            <a:lstStyle/>
            <a:p>
              <a:endParaRPr/>
            </a:p>
          </p:txBody>
        </p:sp>
      </p:grpSp>
      <p:sp>
        <p:nvSpPr>
          <p:cNvPr id="16" name="object 16"/>
          <p:cNvSpPr txBox="1"/>
          <p:nvPr/>
        </p:nvSpPr>
        <p:spPr>
          <a:xfrm>
            <a:off x="9355073" y="2311145"/>
            <a:ext cx="2667000" cy="2700655"/>
          </a:xfrm>
          <a:prstGeom prst="rect">
            <a:avLst/>
          </a:prstGeom>
        </p:spPr>
        <p:txBody>
          <a:bodyPr vert="horz" wrap="square" lIns="0" tIns="182245" rIns="0" bIns="0" rtlCol="0">
            <a:spAutoFit/>
          </a:bodyPr>
          <a:lstStyle/>
          <a:p>
            <a:pPr marL="328295">
              <a:lnSpc>
                <a:spcPct val="100000"/>
              </a:lnSpc>
              <a:spcBef>
                <a:spcPts val="1435"/>
              </a:spcBef>
            </a:pPr>
            <a:r>
              <a:rPr sz="1800" b="1" dirty="0">
                <a:solidFill>
                  <a:srgbClr val="FFFFFF"/>
                </a:solidFill>
                <a:latin typeface="Times New Roman"/>
                <a:cs typeface="Times New Roman"/>
              </a:rPr>
              <a:t>Metrics</a:t>
            </a:r>
            <a:r>
              <a:rPr sz="1800" b="1" spc="-35" dirty="0">
                <a:solidFill>
                  <a:srgbClr val="FFFFFF"/>
                </a:solidFill>
                <a:latin typeface="Times New Roman"/>
                <a:cs typeface="Times New Roman"/>
              </a:rPr>
              <a:t> </a:t>
            </a:r>
            <a:r>
              <a:rPr sz="1800" b="1" dirty="0">
                <a:solidFill>
                  <a:srgbClr val="FFFFFF"/>
                </a:solidFill>
                <a:latin typeface="Times New Roman"/>
                <a:cs typeface="Times New Roman"/>
              </a:rPr>
              <a:t>to</a:t>
            </a:r>
            <a:r>
              <a:rPr sz="1800" b="1" spc="-15" dirty="0">
                <a:solidFill>
                  <a:srgbClr val="FFFFFF"/>
                </a:solidFill>
                <a:latin typeface="Times New Roman"/>
                <a:cs typeface="Times New Roman"/>
              </a:rPr>
              <a:t> </a:t>
            </a:r>
            <a:r>
              <a:rPr sz="1800" b="1" spc="-5" dirty="0">
                <a:solidFill>
                  <a:srgbClr val="FFFFFF"/>
                </a:solidFill>
                <a:latin typeface="Times New Roman"/>
                <a:cs typeface="Times New Roman"/>
              </a:rPr>
              <a:t>Consider</a:t>
            </a:r>
            <a:r>
              <a:rPr sz="1800" b="1" spc="-25" dirty="0">
                <a:solidFill>
                  <a:srgbClr val="FFFFFF"/>
                </a:solidFill>
                <a:latin typeface="Times New Roman"/>
                <a:cs typeface="Times New Roman"/>
              </a:rPr>
              <a:t> </a:t>
            </a:r>
            <a:r>
              <a:rPr sz="1800" b="1" dirty="0">
                <a:solidFill>
                  <a:srgbClr val="FFFFFF"/>
                </a:solidFill>
                <a:latin typeface="Times New Roman"/>
                <a:cs typeface="Times New Roman"/>
              </a:rPr>
              <a:t>-</a:t>
            </a:r>
            <a:endParaRPr sz="1800">
              <a:latin typeface="Times New Roman"/>
              <a:cs typeface="Times New Roman"/>
            </a:endParaRPr>
          </a:p>
          <a:p>
            <a:pPr marL="462280" marR="220979" indent="-287020">
              <a:lnSpc>
                <a:spcPct val="100000"/>
              </a:lnSpc>
              <a:spcBef>
                <a:spcPts val="1645"/>
              </a:spcBef>
              <a:buFont typeface="Arial MT"/>
              <a:buChar char="•"/>
              <a:tabLst>
                <a:tab pos="462280" algn="l"/>
                <a:tab pos="462915" algn="l"/>
              </a:tabLst>
            </a:pPr>
            <a:r>
              <a:rPr sz="1800" dirty="0">
                <a:solidFill>
                  <a:srgbClr val="FFFFFF"/>
                </a:solidFill>
                <a:latin typeface="Times New Roman"/>
                <a:cs typeface="Times New Roman"/>
              </a:rPr>
              <a:t>Month</a:t>
            </a:r>
            <a:r>
              <a:rPr sz="1800" spc="-20" dirty="0">
                <a:solidFill>
                  <a:srgbClr val="FFFFFF"/>
                </a:solidFill>
                <a:latin typeface="Times New Roman"/>
                <a:cs typeface="Times New Roman"/>
              </a:rPr>
              <a:t> </a:t>
            </a:r>
            <a:r>
              <a:rPr sz="1800" dirty="0">
                <a:solidFill>
                  <a:srgbClr val="FFFFFF"/>
                </a:solidFill>
                <a:latin typeface="Times New Roman"/>
                <a:cs typeface="Times New Roman"/>
              </a:rPr>
              <a:t>on</a:t>
            </a:r>
            <a:r>
              <a:rPr sz="1800" spc="-15" dirty="0">
                <a:solidFill>
                  <a:srgbClr val="FFFFFF"/>
                </a:solidFill>
                <a:latin typeface="Times New Roman"/>
                <a:cs typeface="Times New Roman"/>
              </a:rPr>
              <a:t> </a:t>
            </a:r>
            <a:r>
              <a:rPr sz="1800" spc="-5" dirty="0">
                <a:solidFill>
                  <a:srgbClr val="FFFFFF"/>
                </a:solidFill>
                <a:latin typeface="Times New Roman"/>
                <a:cs typeface="Times New Roman"/>
              </a:rPr>
              <a:t>month</a:t>
            </a:r>
            <a:r>
              <a:rPr sz="1800" spc="-30" dirty="0">
                <a:solidFill>
                  <a:srgbClr val="FFFFFF"/>
                </a:solidFill>
                <a:latin typeface="Times New Roman"/>
                <a:cs typeface="Times New Roman"/>
              </a:rPr>
              <a:t> </a:t>
            </a:r>
            <a:r>
              <a:rPr sz="1800" spc="-5" dirty="0">
                <a:solidFill>
                  <a:srgbClr val="FFFFFF"/>
                </a:solidFill>
                <a:latin typeface="Times New Roman"/>
                <a:cs typeface="Times New Roman"/>
              </a:rPr>
              <a:t>new </a:t>
            </a:r>
            <a:r>
              <a:rPr sz="1800" spc="-434" dirty="0">
                <a:solidFill>
                  <a:srgbClr val="FFFFFF"/>
                </a:solidFill>
                <a:latin typeface="Times New Roman"/>
                <a:cs typeface="Times New Roman"/>
              </a:rPr>
              <a:t> </a:t>
            </a:r>
            <a:r>
              <a:rPr sz="1800" dirty="0">
                <a:solidFill>
                  <a:srgbClr val="FFFFFF"/>
                </a:solidFill>
                <a:latin typeface="Times New Roman"/>
                <a:cs typeface="Times New Roman"/>
              </a:rPr>
              <a:t>users creating </a:t>
            </a:r>
            <a:r>
              <a:rPr sz="1800" spc="5" dirty="0">
                <a:solidFill>
                  <a:srgbClr val="FFFFFF"/>
                </a:solidFill>
                <a:latin typeface="Times New Roman"/>
                <a:cs typeface="Times New Roman"/>
              </a:rPr>
              <a:t> </a:t>
            </a:r>
            <a:r>
              <a:rPr sz="1800" dirty="0">
                <a:solidFill>
                  <a:srgbClr val="FFFFFF"/>
                </a:solidFill>
                <a:latin typeface="Times New Roman"/>
                <a:cs typeface="Times New Roman"/>
              </a:rPr>
              <a:t>content.</a:t>
            </a:r>
            <a:endParaRPr sz="1800">
              <a:latin typeface="Times New Roman"/>
              <a:cs typeface="Times New Roman"/>
            </a:endParaRPr>
          </a:p>
          <a:p>
            <a:pPr marL="462280" indent="-287020">
              <a:lnSpc>
                <a:spcPct val="100000"/>
              </a:lnSpc>
              <a:spcBef>
                <a:spcPts val="5"/>
              </a:spcBef>
              <a:buFont typeface="Arial MT"/>
              <a:buChar char="•"/>
              <a:tabLst>
                <a:tab pos="462280" algn="l"/>
                <a:tab pos="462915" algn="l"/>
              </a:tabLst>
            </a:pPr>
            <a:r>
              <a:rPr sz="1800" spc="-10" dirty="0">
                <a:solidFill>
                  <a:srgbClr val="FFFFFF"/>
                </a:solidFill>
                <a:latin typeface="Times New Roman"/>
                <a:cs typeface="Times New Roman"/>
              </a:rPr>
              <a:t>DAU/MAU</a:t>
            </a:r>
            <a:endParaRPr sz="1800">
              <a:latin typeface="Times New Roman"/>
              <a:cs typeface="Times New Roman"/>
            </a:endParaRPr>
          </a:p>
          <a:p>
            <a:pPr marL="462280" marR="400050" indent="-287020">
              <a:lnSpc>
                <a:spcPct val="100000"/>
              </a:lnSpc>
              <a:buFont typeface="Arial MT"/>
              <a:buChar char="•"/>
              <a:tabLst>
                <a:tab pos="462280" algn="l"/>
                <a:tab pos="462915" algn="l"/>
              </a:tabLst>
            </a:pPr>
            <a:r>
              <a:rPr sz="1800" dirty="0">
                <a:solidFill>
                  <a:srgbClr val="FFFFFF"/>
                </a:solidFill>
                <a:latin typeface="Times New Roman"/>
                <a:cs typeface="Times New Roman"/>
              </a:rPr>
              <a:t>Caricatures</a:t>
            </a:r>
            <a:r>
              <a:rPr sz="1800" spc="-85" dirty="0">
                <a:solidFill>
                  <a:srgbClr val="FFFFFF"/>
                </a:solidFill>
                <a:latin typeface="Times New Roman"/>
                <a:cs typeface="Times New Roman"/>
              </a:rPr>
              <a:t> </a:t>
            </a:r>
            <a:r>
              <a:rPr sz="1800" spc="-5" dirty="0">
                <a:solidFill>
                  <a:srgbClr val="FFFFFF"/>
                </a:solidFill>
                <a:latin typeface="Times New Roman"/>
                <a:cs typeface="Times New Roman"/>
              </a:rPr>
              <a:t>number </a:t>
            </a:r>
            <a:r>
              <a:rPr sz="1800" spc="-434" dirty="0">
                <a:solidFill>
                  <a:srgbClr val="FFFFFF"/>
                </a:solidFill>
                <a:latin typeface="Times New Roman"/>
                <a:cs typeface="Times New Roman"/>
              </a:rPr>
              <a:t> </a:t>
            </a:r>
            <a:r>
              <a:rPr sz="1800" dirty="0">
                <a:solidFill>
                  <a:srgbClr val="FFFFFF"/>
                </a:solidFill>
                <a:latin typeface="Times New Roman"/>
                <a:cs typeface="Times New Roman"/>
              </a:rPr>
              <a:t>going</a:t>
            </a:r>
            <a:r>
              <a:rPr sz="1800" spc="-20" dirty="0">
                <a:solidFill>
                  <a:srgbClr val="FFFFFF"/>
                </a:solidFill>
                <a:latin typeface="Times New Roman"/>
                <a:cs typeface="Times New Roman"/>
              </a:rPr>
              <a:t> </a:t>
            </a:r>
            <a:r>
              <a:rPr sz="1800" dirty="0">
                <a:solidFill>
                  <a:srgbClr val="FFFFFF"/>
                </a:solidFill>
                <a:latin typeface="Times New Roman"/>
                <a:cs typeface="Times New Roman"/>
              </a:rPr>
              <a:t>live.</a:t>
            </a:r>
            <a:endParaRPr sz="18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013947" y="24383"/>
              <a:ext cx="1147572" cy="1147572"/>
            </a:xfrm>
            <a:prstGeom prst="rect">
              <a:avLst/>
            </a:prstGeom>
          </p:spPr>
        </p:pic>
        <p:pic>
          <p:nvPicPr>
            <p:cNvPr id="4" name="object 4"/>
            <p:cNvPicPr/>
            <p:nvPr/>
          </p:nvPicPr>
          <p:blipFill>
            <a:blip r:embed="rId3" cstate="print"/>
            <a:stretch>
              <a:fillRect/>
            </a:stretch>
          </p:blipFill>
          <p:spPr>
            <a:xfrm>
              <a:off x="396240" y="320040"/>
              <a:ext cx="4972050" cy="290321"/>
            </a:xfrm>
            <a:prstGeom prst="rect">
              <a:avLst/>
            </a:prstGeom>
          </p:spPr>
        </p:pic>
        <p:pic>
          <p:nvPicPr>
            <p:cNvPr id="5" name="object 5"/>
            <p:cNvPicPr/>
            <p:nvPr/>
          </p:nvPicPr>
          <p:blipFill>
            <a:blip r:embed="rId4" cstate="print"/>
            <a:stretch>
              <a:fillRect/>
            </a:stretch>
          </p:blipFill>
          <p:spPr>
            <a:xfrm>
              <a:off x="422148" y="345935"/>
              <a:ext cx="1677162" cy="238645"/>
            </a:xfrm>
            <a:prstGeom prst="rect">
              <a:avLst/>
            </a:prstGeom>
          </p:spPr>
        </p:pic>
        <p:pic>
          <p:nvPicPr>
            <p:cNvPr id="6" name="object 6"/>
            <p:cNvPicPr/>
            <p:nvPr/>
          </p:nvPicPr>
          <p:blipFill>
            <a:blip r:embed="rId5" cstate="print"/>
            <a:stretch>
              <a:fillRect/>
            </a:stretch>
          </p:blipFill>
          <p:spPr>
            <a:xfrm>
              <a:off x="2182367" y="345935"/>
              <a:ext cx="3160013" cy="238518"/>
            </a:xfrm>
            <a:prstGeom prst="rect">
              <a:avLst/>
            </a:prstGeom>
          </p:spPr>
        </p:pic>
        <p:sp>
          <p:nvSpPr>
            <p:cNvPr id="7" name="object 7"/>
            <p:cNvSpPr/>
            <p:nvPr/>
          </p:nvSpPr>
          <p:spPr>
            <a:xfrm>
              <a:off x="448818" y="665226"/>
              <a:ext cx="5419725" cy="0"/>
            </a:xfrm>
            <a:custGeom>
              <a:avLst/>
              <a:gdLst/>
              <a:ahLst/>
              <a:cxnLst/>
              <a:rect l="l" t="t" r="r" b="b"/>
              <a:pathLst>
                <a:path w="5419725">
                  <a:moveTo>
                    <a:pt x="0" y="0"/>
                  </a:moveTo>
                  <a:lnTo>
                    <a:pt x="5419725" y="0"/>
                  </a:lnTo>
                </a:path>
              </a:pathLst>
            </a:custGeom>
            <a:ln w="38100">
              <a:solidFill>
                <a:srgbClr val="FFFFFF"/>
              </a:solidFill>
            </a:ln>
          </p:spPr>
          <p:txBody>
            <a:bodyPr wrap="square" lIns="0" tIns="0" rIns="0" bIns="0" rtlCol="0"/>
            <a:lstStyle/>
            <a:p>
              <a:endParaRPr/>
            </a:p>
          </p:txBody>
        </p:sp>
        <p:sp>
          <p:nvSpPr>
            <p:cNvPr id="8" name="object 8"/>
            <p:cNvSpPr/>
            <p:nvPr/>
          </p:nvSpPr>
          <p:spPr>
            <a:xfrm>
              <a:off x="457962" y="896874"/>
              <a:ext cx="4305300" cy="5840095"/>
            </a:xfrm>
            <a:custGeom>
              <a:avLst/>
              <a:gdLst/>
              <a:ahLst/>
              <a:cxnLst/>
              <a:rect l="l" t="t" r="r" b="b"/>
              <a:pathLst>
                <a:path w="4305300" h="5840095">
                  <a:moveTo>
                    <a:pt x="4305300" y="0"/>
                  </a:moveTo>
                  <a:lnTo>
                    <a:pt x="0" y="0"/>
                  </a:lnTo>
                  <a:lnTo>
                    <a:pt x="0" y="5839968"/>
                  </a:lnTo>
                  <a:lnTo>
                    <a:pt x="4305300" y="5839968"/>
                  </a:lnTo>
                  <a:lnTo>
                    <a:pt x="4305300" y="0"/>
                  </a:lnTo>
                  <a:close/>
                </a:path>
              </a:pathLst>
            </a:custGeom>
            <a:solidFill>
              <a:srgbClr val="000000"/>
            </a:solidFill>
          </p:spPr>
          <p:txBody>
            <a:bodyPr wrap="square" lIns="0" tIns="0" rIns="0" bIns="0" rtlCol="0"/>
            <a:lstStyle/>
            <a:p>
              <a:endParaRPr/>
            </a:p>
          </p:txBody>
        </p:sp>
        <p:sp>
          <p:nvSpPr>
            <p:cNvPr id="9" name="object 9"/>
            <p:cNvSpPr/>
            <p:nvPr/>
          </p:nvSpPr>
          <p:spPr>
            <a:xfrm>
              <a:off x="457962" y="896874"/>
              <a:ext cx="4305300" cy="5840095"/>
            </a:xfrm>
            <a:custGeom>
              <a:avLst/>
              <a:gdLst/>
              <a:ahLst/>
              <a:cxnLst/>
              <a:rect l="l" t="t" r="r" b="b"/>
              <a:pathLst>
                <a:path w="4305300" h="5840095">
                  <a:moveTo>
                    <a:pt x="0" y="5839968"/>
                  </a:moveTo>
                  <a:lnTo>
                    <a:pt x="4305300" y="5839968"/>
                  </a:lnTo>
                  <a:lnTo>
                    <a:pt x="4305300" y="0"/>
                  </a:lnTo>
                  <a:lnTo>
                    <a:pt x="0" y="0"/>
                  </a:lnTo>
                  <a:lnTo>
                    <a:pt x="0" y="5839968"/>
                  </a:lnTo>
                  <a:close/>
                </a:path>
              </a:pathLst>
            </a:custGeom>
            <a:ln w="38100">
              <a:solidFill>
                <a:srgbClr val="FFFFFF"/>
              </a:solidFill>
              <a:prstDash val="lgDash"/>
            </a:ln>
          </p:spPr>
          <p:txBody>
            <a:bodyPr wrap="square" lIns="0" tIns="0" rIns="0" bIns="0" rtlCol="0"/>
            <a:lstStyle/>
            <a:p>
              <a:endParaRPr/>
            </a:p>
          </p:txBody>
        </p:sp>
      </p:grpSp>
      <p:sp>
        <p:nvSpPr>
          <p:cNvPr id="10" name="object 10"/>
          <p:cNvSpPr txBox="1">
            <a:spLocks noGrp="1"/>
          </p:cNvSpPr>
          <p:nvPr>
            <p:ph type="title"/>
          </p:nvPr>
        </p:nvSpPr>
        <p:spPr>
          <a:xfrm>
            <a:off x="676452" y="1128140"/>
            <a:ext cx="3835400" cy="1276985"/>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Times New Roman"/>
                <a:cs typeface="Times New Roman"/>
              </a:rPr>
              <a:t>Feature </a:t>
            </a:r>
            <a:r>
              <a:rPr b="1" spc="-5" dirty="0">
                <a:latin typeface="Times New Roman"/>
                <a:cs typeface="Times New Roman"/>
              </a:rPr>
              <a:t>– </a:t>
            </a:r>
            <a:r>
              <a:rPr spc="-5" dirty="0"/>
              <a:t>This will be knowledge kind of </a:t>
            </a:r>
            <a:r>
              <a:rPr dirty="0"/>
              <a:t> </a:t>
            </a:r>
            <a:r>
              <a:rPr spc="-5" dirty="0"/>
              <a:t>channel where</a:t>
            </a:r>
            <a:r>
              <a:rPr dirty="0"/>
              <a:t> </a:t>
            </a:r>
            <a:r>
              <a:rPr spc="-5" dirty="0"/>
              <a:t>creators</a:t>
            </a:r>
            <a:r>
              <a:rPr spc="35" dirty="0"/>
              <a:t> </a:t>
            </a:r>
            <a:r>
              <a:rPr dirty="0"/>
              <a:t>adding</a:t>
            </a:r>
            <a:r>
              <a:rPr spc="5" dirty="0"/>
              <a:t> </a:t>
            </a:r>
            <a:r>
              <a:rPr dirty="0"/>
              <a:t>short</a:t>
            </a:r>
            <a:r>
              <a:rPr spc="-10" dirty="0"/>
              <a:t> </a:t>
            </a:r>
            <a:r>
              <a:rPr dirty="0"/>
              <a:t>video</a:t>
            </a:r>
            <a:r>
              <a:rPr spc="5" dirty="0"/>
              <a:t> </a:t>
            </a:r>
            <a:r>
              <a:rPr spc="-5" dirty="0"/>
              <a:t>will </a:t>
            </a:r>
            <a:r>
              <a:rPr spc="-385" dirty="0"/>
              <a:t> </a:t>
            </a:r>
            <a:r>
              <a:rPr spc="-5" dirty="0"/>
              <a:t>be shown</a:t>
            </a:r>
            <a:r>
              <a:rPr spc="5" dirty="0"/>
              <a:t> </a:t>
            </a:r>
            <a:r>
              <a:rPr spc="-5" dirty="0"/>
              <a:t>only</a:t>
            </a:r>
            <a:r>
              <a:rPr spc="-10" dirty="0"/>
              <a:t> </a:t>
            </a:r>
            <a:r>
              <a:rPr spc="-5" dirty="0"/>
              <a:t>if</a:t>
            </a:r>
            <a:r>
              <a:rPr spc="15" dirty="0"/>
              <a:t> </a:t>
            </a:r>
            <a:r>
              <a:rPr spc="-5" dirty="0"/>
              <a:t>we</a:t>
            </a:r>
            <a:r>
              <a:rPr spc="5" dirty="0"/>
              <a:t> </a:t>
            </a:r>
            <a:r>
              <a:rPr spc="-5" dirty="0"/>
              <a:t>subscribe</a:t>
            </a:r>
            <a:r>
              <a:rPr spc="10" dirty="0"/>
              <a:t> </a:t>
            </a:r>
            <a:r>
              <a:rPr spc="-5" dirty="0"/>
              <a:t>the</a:t>
            </a:r>
            <a:r>
              <a:rPr spc="5" dirty="0"/>
              <a:t> </a:t>
            </a:r>
            <a:r>
              <a:rPr spc="-5" dirty="0"/>
              <a:t>channel.</a:t>
            </a:r>
            <a:r>
              <a:rPr spc="5" dirty="0"/>
              <a:t> </a:t>
            </a:r>
            <a:r>
              <a:rPr spc="-5" dirty="0"/>
              <a:t>It </a:t>
            </a:r>
            <a:r>
              <a:rPr dirty="0"/>
              <a:t> </a:t>
            </a:r>
            <a:r>
              <a:rPr spc="-5" dirty="0"/>
              <a:t>wont</a:t>
            </a:r>
            <a:r>
              <a:rPr spc="-10" dirty="0"/>
              <a:t> </a:t>
            </a:r>
            <a:r>
              <a:rPr spc="-5" dirty="0"/>
              <a:t>be </a:t>
            </a:r>
            <a:r>
              <a:rPr spc="-10" dirty="0"/>
              <a:t>mixed</a:t>
            </a:r>
            <a:r>
              <a:rPr spc="45" dirty="0"/>
              <a:t> </a:t>
            </a:r>
            <a:r>
              <a:rPr spc="-5" dirty="0"/>
              <a:t>up</a:t>
            </a:r>
            <a:r>
              <a:rPr dirty="0"/>
              <a:t> </a:t>
            </a:r>
            <a:r>
              <a:rPr spc="-5" dirty="0"/>
              <a:t>with</a:t>
            </a:r>
            <a:r>
              <a:rPr spc="10" dirty="0"/>
              <a:t> </a:t>
            </a:r>
            <a:r>
              <a:rPr spc="-5" dirty="0"/>
              <a:t>the other</a:t>
            </a:r>
            <a:r>
              <a:rPr spc="15" dirty="0"/>
              <a:t> </a:t>
            </a:r>
            <a:r>
              <a:rPr spc="-5" dirty="0"/>
              <a:t>cringy </a:t>
            </a:r>
            <a:r>
              <a:rPr dirty="0"/>
              <a:t> </a:t>
            </a:r>
            <a:r>
              <a:rPr spc="-5" dirty="0"/>
              <a:t>content.</a:t>
            </a:r>
            <a:endParaRPr sz="1800">
              <a:latin typeface="Times New Roman"/>
              <a:cs typeface="Times New Roman"/>
            </a:endParaRPr>
          </a:p>
        </p:txBody>
      </p:sp>
      <p:sp>
        <p:nvSpPr>
          <p:cNvPr id="11" name="object 11"/>
          <p:cNvSpPr txBox="1"/>
          <p:nvPr/>
        </p:nvSpPr>
        <p:spPr>
          <a:xfrm>
            <a:off x="676452" y="2622041"/>
            <a:ext cx="3801745" cy="3745865"/>
          </a:xfrm>
          <a:prstGeom prst="rect">
            <a:avLst/>
          </a:prstGeom>
        </p:spPr>
        <p:txBody>
          <a:bodyPr vert="horz" wrap="square" lIns="0" tIns="12700" rIns="0" bIns="0" rtlCol="0">
            <a:spAutoFit/>
          </a:bodyPr>
          <a:lstStyle/>
          <a:p>
            <a:pPr marL="12700" marR="91440">
              <a:lnSpc>
                <a:spcPct val="100000"/>
              </a:lnSpc>
              <a:spcBef>
                <a:spcPts val="100"/>
              </a:spcBef>
            </a:pPr>
            <a:r>
              <a:rPr sz="1800" b="1" spc="-5" dirty="0">
                <a:solidFill>
                  <a:srgbClr val="FFFFFF"/>
                </a:solidFill>
                <a:latin typeface="Times New Roman"/>
                <a:cs typeface="Times New Roman"/>
              </a:rPr>
              <a:t>Insights</a:t>
            </a:r>
            <a:r>
              <a:rPr sz="1800" b="1" spc="5"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dirty="0">
                <a:solidFill>
                  <a:srgbClr val="FFFFFF"/>
                </a:solidFill>
                <a:latin typeface="Times New Roman"/>
                <a:cs typeface="Times New Roman"/>
              </a:rPr>
              <a:t> </a:t>
            </a:r>
            <a:r>
              <a:rPr sz="1600" spc="-5" dirty="0">
                <a:solidFill>
                  <a:srgbClr val="FFFFFF"/>
                </a:solidFill>
                <a:latin typeface="Times New Roman"/>
                <a:cs typeface="Times New Roman"/>
              </a:rPr>
              <a:t>More</a:t>
            </a:r>
            <a:r>
              <a:rPr sz="1600" spc="15" dirty="0">
                <a:solidFill>
                  <a:srgbClr val="FFFFFF"/>
                </a:solidFill>
                <a:latin typeface="Times New Roman"/>
                <a:cs typeface="Times New Roman"/>
              </a:rPr>
              <a:t> </a:t>
            </a:r>
            <a:r>
              <a:rPr sz="1600" spc="-10" dirty="0">
                <a:solidFill>
                  <a:srgbClr val="FFFFFF"/>
                </a:solidFill>
                <a:latin typeface="Times New Roman"/>
                <a:cs typeface="Times New Roman"/>
              </a:rPr>
              <a:t>number</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users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create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videos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who were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previously</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uncomfortable </a:t>
            </a:r>
            <a:r>
              <a:rPr sz="1600" dirty="0">
                <a:solidFill>
                  <a:srgbClr val="FFFFFF"/>
                </a:solidFill>
                <a:latin typeface="Times New Roman"/>
                <a:cs typeface="Times New Roman"/>
              </a:rPr>
              <a:t> </a:t>
            </a:r>
            <a:r>
              <a:rPr sz="1600" spc="-5" dirty="0">
                <a:solidFill>
                  <a:srgbClr val="FFFFFF"/>
                </a:solidFill>
                <a:latin typeface="Times New Roman"/>
                <a:cs typeface="Times New Roman"/>
              </a:rPr>
              <a:t>about</a:t>
            </a:r>
            <a:r>
              <a:rPr sz="1600" spc="-10" dirty="0">
                <a:solidFill>
                  <a:srgbClr val="FFFFFF"/>
                </a:solidFill>
                <a:latin typeface="Times New Roman"/>
                <a:cs typeface="Times New Roman"/>
              </a:rPr>
              <a:t> mixing</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there</a:t>
            </a:r>
            <a:r>
              <a:rPr sz="1600" spc="15" dirty="0">
                <a:solidFill>
                  <a:srgbClr val="FFFFFF"/>
                </a:solidFill>
                <a:latin typeface="Times New Roman"/>
                <a:cs typeface="Times New Roman"/>
              </a:rPr>
              <a:t> </a:t>
            </a:r>
            <a:r>
              <a:rPr sz="1600" dirty="0">
                <a:solidFill>
                  <a:srgbClr val="FFFFFF"/>
                </a:solidFill>
                <a:latin typeface="Times New Roman"/>
                <a:cs typeface="Times New Roman"/>
              </a:rPr>
              <a:t>knowledge</a:t>
            </a:r>
            <a:r>
              <a:rPr sz="1600" spc="-10" dirty="0">
                <a:solidFill>
                  <a:srgbClr val="FFFFFF"/>
                </a:solidFill>
                <a:latin typeface="Times New Roman"/>
                <a:cs typeface="Times New Roman"/>
              </a:rPr>
              <a:t> </a:t>
            </a:r>
            <a:r>
              <a:rPr sz="1600" dirty="0">
                <a:solidFill>
                  <a:srgbClr val="FFFFFF"/>
                </a:solidFill>
                <a:latin typeface="Times New Roman"/>
                <a:cs typeface="Times New Roman"/>
              </a:rPr>
              <a:t>content </a:t>
            </a:r>
            <a:r>
              <a:rPr sz="1600" spc="-5" dirty="0">
                <a:solidFill>
                  <a:srgbClr val="FFFFFF"/>
                </a:solidFill>
                <a:latin typeface="Times New Roman"/>
                <a:cs typeface="Times New Roman"/>
              </a:rPr>
              <a:t>with </a:t>
            </a:r>
            <a:r>
              <a:rPr sz="1600" dirty="0">
                <a:solidFill>
                  <a:srgbClr val="FFFFFF"/>
                </a:solidFill>
                <a:latin typeface="Times New Roman"/>
                <a:cs typeface="Times New Roman"/>
              </a:rPr>
              <a:t> </a:t>
            </a:r>
            <a:r>
              <a:rPr sz="1600" spc="-5" dirty="0">
                <a:solidFill>
                  <a:srgbClr val="FFFFFF"/>
                </a:solidFill>
                <a:latin typeface="Times New Roman"/>
                <a:cs typeface="Times New Roman"/>
              </a:rPr>
              <a:t>other cringe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content.</a:t>
            </a:r>
            <a:endParaRPr sz="1600">
              <a:latin typeface="Times New Roman"/>
              <a:cs typeface="Times New Roman"/>
            </a:endParaRPr>
          </a:p>
          <a:p>
            <a:pPr>
              <a:lnSpc>
                <a:spcPct val="100000"/>
              </a:lnSpc>
              <a:spcBef>
                <a:spcPts val="20"/>
              </a:spcBef>
            </a:pPr>
            <a:endParaRPr sz="1650">
              <a:latin typeface="Times New Roman"/>
              <a:cs typeface="Times New Roman"/>
            </a:endParaRPr>
          </a:p>
          <a:p>
            <a:pPr marL="12700" marR="5080">
              <a:lnSpc>
                <a:spcPct val="100000"/>
              </a:lnSpc>
              <a:spcBef>
                <a:spcPts val="5"/>
              </a:spcBef>
            </a:pPr>
            <a:r>
              <a:rPr sz="1800" b="1" spc="-5" dirty="0">
                <a:solidFill>
                  <a:srgbClr val="FFFFFF"/>
                </a:solidFill>
                <a:latin typeface="Times New Roman"/>
                <a:cs typeface="Times New Roman"/>
              </a:rPr>
              <a:t>User </a:t>
            </a:r>
            <a:r>
              <a:rPr sz="1800" b="1" dirty="0">
                <a:solidFill>
                  <a:srgbClr val="FFFFFF"/>
                </a:solidFill>
                <a:latin typeface="Times New Roman"/>
                <a:cs typeface="Times New Roman"/>
              </a:rPr>
              <a:t>value </a:t>
            </a:r>
            <a:r>
              <a:rPr sz="1800" b="1" spc="-5" dirty="0">
                <a:solidFill>
                  <a:srgbClr val="FFFFFF"/>
                </a:solidFill>
                <a:latin typeface="Times New Roman"/>
                <a:cs typeface="Times New Roman"/>
              </a:rPr>
              <a:t>proposition </a:t>
            </a:r>
            <a:r>
              <a:rPr sz="1600" b="1" spc="-5" dirty="0">
                <a:solidFill>
                  <a:srgbClr val="FFFFFF"/>
                </a:solidFill>
                <a:latin typeface="Times New Roman"/>
                <a:cs typeface="Times New Roman"/>
              </a:rPr>
              <a:t>– </a:t>
            </a:r>
            <a:r>
              <a:rPr sz="1600" spc="-5" dirty="0">
                <a:solidFill>
                  <a:srgbClr val="FFFFFF"/>
                </a:solidFill>
                <a:latin typeface="Times New Roman"/>
                <a:cs typeface="Times New Roman"/>
              </a:rPr>
              <a:t>Adding short </a:t>
            </a:r>
            <a:r>
              <a:rPr sz="1600" dirty="0">
                <a:solidFill>
                  <a:srgbClr val="FFFFFF"/>
                </a:solidFill>
                <a:latin typeface="Times New Roman"/>
                <a:cs typeface="Times New Roman"/>
              </a:rPr>
              <a:t> </a:t>
            </a:r>
            <a:r>
              <a:rPr sz="1600" spc="-5" dirty="0">
                <a:solidFill>
                  <a:srgbClr val="FFFFFF"/>
                </a:solidFill>
                <a:latin typeface="Times New Roman"/>
                <a:cs typeface="Times New Roman"/>
              </a:rPr>
              <a:t>videos related</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any</a:t>
            </a:r>
            <a:r>
              <a:rPr sz="1600" dirty="0">
                <a:solidFill>
                  <a:srgbClr val="FFFFFF"/>
                </a:solidFill>
                <a:latin typeface="Times New Roman"/>
                <a:cs typeface="Times New Roman"/>
              </a:rPr>
              <a:t> </a:t>
            </a:r>
            <a:r>
              <a:rPr sz="1600" spc="-5" dirty="0">
                <a:solidFill>
                  <a:srgbClr val="FFFFFF"/>
                </a:solidFill>
                <a:latin typeface="Times New Roman"/>
                <a:cs typeface="Times New Roman"/>
              </a:rPr>
              <a:t>knowledge topic</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like </a:t>
            </a:r>
            <a:r>
              <a:rPr sz="1600" dirty="0">
                <a:solidFill>
                  <a:srgbClr val="FFFFFF"/>
                </a:solidFill>
                <a:latin typeface="Times New Roman"/>
                <a:cs typeface="Times New Roman"/>
              </a:rPr>
              <a:t> </a:t>
            </a:r>
            <a:r>
              <a:rPr sz="1600" spc="-5" dirty="0">
                <a:solidFill>
                  <a:srgbClr val="FFFFFF"/>
                </a:solidFill>
                <a:latin typeface="Times New Roman"/>
                <a:cs typeface="Times New Roman"/>
              </a:rPr>
              <a:t>stocks,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health,</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cooking, etc.</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give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freedom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10" dirty="0">
                <a:solidFill>
                  <a:srgbClr val="FFFFFF"/>
                </a:solidFill>
                <a:latin typeface="Times New Roman"/>
                <a:cs typeface="Times New Roman"/>
              </a:rPr>
              <a:t>more</a:t>
            </a:r>
            <a:r>
              <a:rPr sz="1600" spc="50" dirty="0">
                <a:solidFill>
                  <a:srgbClr val="FFFFFF"/>
                </a:solidFill>
                <a:latin typeface="Times New Roman"/>
                <a:cs typeface="Times New Roman"/>
              </a:rPr>
              <a:t> </a:t>
            </a:r>
            <a:r>
              <a:rPr sz="1600" spc="-10" dirty="0">
                <a:solidFill>
                  <a:srgbClr val="FFFFFF"/>
                </a:solidFill>
                <a:latin typeface="Times New Roman"/>
                <a:cs typeface="Times New Roman"/>
              </a:rPr>
              <a:t>number</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users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create</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good</a:t>
            </a:r>
            <a:r>
              <a:rPr sz="1600" spc="-15" dirty="0">
                <a:solidFill>
                  <a:srgbClr val="FFFFFF"/>
                </a:solidFill>
                <a:latin typeface="Times New Roman"/>
                <a:cs typeface="Times New Roman"/>
              </a:rPr>
              <a:t> </a:t>
            </a:r>
            <a:r>
              <a:rPr sz="1600" dirty="0">
                <a:solidFill>
                  <a:srgbClr val="FFFFFF"/>
                </a:solidFill>
                <a:latin typeface="Times New Roman"/>
                <a:cs typeface="Times New Roman"/>
              </a:rPr>
              <a:t>videos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dirty="0">
                <a:solidFill>
                  <a:srgbClr val="FFFFFF"/>
                </a:solidFill>
                <a:latin typeface="Times New Roman"/>
                <a:cs typeface="Times New Roman"/>
              </a:rPr>
              <a:t> </a:t>
            </a:r>
            <a:r>
              <a:rPr sz="1600" spc="-5" dirty="0">
                <a:solidFill>
                  <a:srgbClr val="FFFFFF"/>
                </a:solidFill>
                <a:latin typeface="Times New Roman"/>
                <a:cs typeface="Times New Roman"/>
              </a:rPr>
              <a:t>upload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without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getting</a:t>
            </a:r>
            <a:r>
              <a:rPr sz="1600" spc="15" dirty="0">
                <a:solidFill>
                  <a:srgbClr val="FFFFFF"/>
                </a:solidFill>
                <a:latin typeface="Times New Roman"/>
                <a:cs typeface="Times New Roman"/>
              </a:rPr>
              <a:t> </a:t>
            </a:r>
            <a:r>
              <a:rPr sz="1600" spc="-10" dirty="0">
                <a:solidFill>
                  <a:srgbClr val="FFFFFF"/>
                </a:solidFill>
                <a:latin typeface="Times New Roman"/>
                <a:cs typeface="Times New Roman"/>
              </a:rPr>
              <a:t>mixed</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other </a:t>
            </a:r>
            <a:r>
              <a:rPr sz="1600" dirty="0">
                <a:solidFill>
                  <a:srgbClr val="FFFFFF"/>
                </a:solidFill>
                <a:latin typeface="Times New Roman"/>
                <a:cs typeface="Times New Roman"/>
              </a:rPr>
              <a:t> </a:t>
            </a:r>
            <a:r>
              <a:rPr sz="1600" spc="-5" dirty="0">
                <a:solidFill>
                  <a:srgbClr val="FFFFFF"/>
                </a:solidFill>
                <a:latin typeface="Times New Roman"/>
                <a:cs typeface="Times New Roman"/>
              </a:rPr>
              <a:t>short</a:t>
            </a:r>
            <a:r>
              <a:rPr sz="1600" dirty="0">
                <a:solidFill>
                  <a:srgbClr val="FFFFFF"/>
                </a:solidFill>
                <a:latin typeface="Times New Roman"/>
                <a:cs typeface="Times New Roman"/>
              </a:rPr>
              <a:t> </a:t>
            </a:r>
            <a:r>
              <a:rPr sz="1600" spc="-5" dirty="0">
                <a:solidFill>
                  <a:srgbClr val="FFFFFF"/>
                </a:solidFill>
                <a:latin typeface="Times New Roman"/>
                <a:cs typeface="Times New Roman"/>
              </a:rPr>
              <a:t>clips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which</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are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just</a:t>
            </a:r>
            <a:r>
              <a:rPr sz="1600" spc="10" dirty="0">
                <a:solidFill>
                  <a:srgbClr val="FFFFFF"/>
                </a:solidFill>
                <a:latin typeface="Times New Roman"/>
                <a:cs typeface="Times New Roman"/>
              </a:rPr>
              <a:t> </a:t>
            </a:r>
            <a:r>
              <a:rPr sz="1600" dirty="0">
                <a:solidFill>
                  <a:srgbClr val="FFFFFF"/>
                </a:solidFill>
                <a:latin typeface="Times New Roman"/>
                <a:cs typeface="Times New Roman"/>
              </a:rPr>
              <a:t>for</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entertainment.</a:t>
            </a:r>
            <a:endParaRPr sz="1600">
              <a:latin typeface="Times New Roman"/>
              <a:cs typeface="Times New Roman"/>
            </a:endParaRPr>
          </a:p>
          <a:p>
            <a:pPr>
              <a:lnSpc>
                <a:spcPct val="100000"/>
              </a:lnSpc>
              <a:spcBef>
                <a:spcPts val="30"/>
              </a:spcBef>
            </a:pPr>
            <a:endParaRPr sz="1650">
              <a:latin typeface="Times New Roman"/>
              <a:cs typeface="Times New Roman"/>
            </a:endParaRPr>
          </a:p>
          <a:p>
            <a:pPr marL="12700">
              <a:lnSpc>
                <a:spcPct val="100000"/>
              </a:lnSpc>
            </a:pPr>
            <a:r>
              <a:rPr sz="1600" b="1" spc="-5" dirty="0">
                <a:solidFill>
                  <a:srgbClr val="FFFFFF"/>
                </a:solidFill>
                <a:latin typeface="Times New Roman"/>
                <a:cs typeface="Times New Roman"/>
              </a:rPr>
              <a:t>Metrices</a:t>
            </a:r>
            <a:r>
              <a:rPr sz="1600" b="1" spc="15" dirty="0">
                <a:solidFill>
                  <a:srgbClr val="FFFFFF"/>
                </a:solidFill>
                <a:latin typeface="Times New Roman"/>
                <a:cs typeface="Times New Roman"/>
              </a:rPr>
              <a:t> </a:t>
            </a:r>
            <a:r>
              <a:rPr sz="1600" b="1" spc="-5" dirty="0">
                <a:solidFill>
                  <a:srgbClr val="FFFFFF"/>
                </a:solidFill>
                <a:latin typeface="Times New Roman"/>
                <a:cs typeface="Times New Roman"/>
              </a:rPr>
              <a:t>to consider</a:t>
            </a:r>
            <a:r>
              <a:rPr sz="1600" b="1" spc="-15" dirty="0">
                <a:solidFill>
                  <a:srgbClr val="FFFFFF"/>
                </a:solidFill>
                <a:latin typeface="Times New Roman"/>
                <a:cs typeface="Times New Roman"/>
              </a:rPr>
              <a:t> </a:t>
            </a:r>
            <a:r>
              <a:rPr sz="1600" b="1" spc="-5" dirty="0">
                <a:solidFill>
                  <a:srgbClr val="FFFFFF"/>
                </a:solidFill>
                <a:latin typeface="Times New Roman"/>
                <a:cs typeface="Times New Roman"/>
              </a:rPr>
              <a:t>–</a:t>
            </a:r>
            <a:endParaRPr sz="1600">
              <a:latin typeface="Times New Roman"/>
              <a:cs typeface="Times New Roman"/>
            </a:endParaRPr>
          </a:p>
          <a:p>
            <a:pPr marL="299085" indent="-287020">
              <a:lnSpc>
                <a:spcPct val="100000"/>
              </a:lnSpc>
              <a:buFont typeface="Wingdings"/>
              <a:buChar char=""/>
              <a:tabLst>
                <a:tab pos="299720" algn="l"/>
              </a:tabLst>
            </a:pPr>
            <a:r>
              <a:rPr sz="1600" spc="-5" dirty="0">
                <a:solidFill>
                  <a:srgbClr val="FFFFFF"/>
                </a:solidFill>
                <a:latin typeface="Times New Roman"/>
                <a:cs typeface="Times New Roman"/>
              </a:rPr>
              <a:t>Channels</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created</a:t>
            </a:r>
            <a:endParaRPr sz="1600">
              <a:latin typeface="Times New Roman"/>
              <a:cs typeface="Times New Roman"/>
            </a:endParaRPr>
          </a:p>
          <a:p>
            <a:pPr marL="299085" indent="-287020">
              <a:lnSpc>
                <a:spcPct val="100000"/>
              </a:lnSpc>
              <a:buFont typeface="Wingdings"/>
              <a:buChar char=""/>
              <a:tabLst>
                <a:tab pos="299720" algn="l"/>
              </a:tabLst>
            </a:pPr>
            <a:r>
              <a:rPr sz="1600" spc="-5" dirty="0">
                <a:solidFill>
                  <a:srgbClr val="FFFFFF"/>
                </a:solidFill>
                <a:latin typeface="Times New Roman"/>
                <a:cs typeface="Times New Roman"/>
              </a:rPr>
              <a:t>Users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spending</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time</a:t>
            </a:r>
            <a:r>
              <a:rPr sz="1600" spc="50" dirty="0">
                <a:solidFill>
                  <a:srgbClr val="FFFFFF"/>
                </a:solidFill>
                <a:latin typeface="Times New Roman"/>
                <a:cs typeface="Times New Roman"/>
              </a:rPr>
              <a:t> </a:t>
            </a:r>
            <a:r>
              <a:rPr sz="1600" spc="-5" dirty="0">
                <a:solidFill>
                  <a:srgbClr val="FFFFFF"/>
                </a:solidFill>
                <a:latin typeface="Times New Roman"/>
                <a:cs typeface="Times New Roman"/>
              </a:rPr>
              <a:t>on</a:t>
            </a:r>
            <a:r>
              <a:rPr sz="1600" dirty="0">
                <a:solidFill>
                  <a:srgbClr val="FFFFFF"/>
                </a:solidFill>
                <a:latin typeface="Times New Roman"/>
                <a:cs typeface="Times New Roman"/>
              </a:rPr>
              <a:t> </a:t>
            </a:r>
            <a:r>
              <a:rPr sz="1600" spc="-5" dirty="0">
                <a:solidFill>
                  <a:srgbClr val="FFFFFF"/>
                </a:solidFill>
                <a:latin typeface="Times New Roman"/>
                <a:cs typeface="Times New Roman"/>
              </a:rPr>
              <a:t>channels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tab</a:t>
            </a:r>
            <a:endParaRPr sz="1600">
              <a:latin typeface="Times New Roman"/>
              <a:cs typeface="Times New Roman"/>
            </a:endParaRPr>
          </a:p>
        </p:txBody>
      </p:sp>
      <p:grpSp>
        <p:nvGrpSpPr>
          <p:cNvPr id="12" name="object 12"/>
          <p:cNvGrpSpPr/>
          <p:nvPr/>
        </p:nvGrpSpPr>
        <p:grpSpPr>
          <a:xfrm>
            <a:off x="5422391" y="1328927"/>
            <a:ext cx="5629910" cy="4973320"/>
            <a:chOff x="5422391" y="1328927"/>
            <a:chExt cx="5629910" cy="4973320"/>
          </a:xfrm>
        </p:grpSpPr>
        <p:pic>
          <p:nvPicPr>
            <p:cNvPr id="13" name="object 13"/>
            <p:cNvPicPr/>
            <p:nvPr/>
          </p:nvPicPr>
          <p:blipFill>
            <a:blip r:embed="rId6" cstate="print"/>
            <a:stretch>
              <a:fillRect/>
            </a:stretch>
          </p:blipFill>
          <p:spPr>
            <a:xfrm>
              <a:off x="5422391" y="1328927"/>
              <a:ext cx="2441448" cy="4972812"/>
            </a:xfrm>
            <a:prstGeom prst="rect">
              <a:avLst/>
            </a:prstGeom>
          </p:spPr>
        </p:pic>
        <p:pic>
          <p:nvPicPr>
            <p:cNvPr id="14" name="object 14"/>
            <p:cNvPicPr/>
            <p:nvPr/>
          </p:nvPicPr>
          <p:blipFill>
            <a:blip r:embed="rId7" cstate="print"/>
            <a:stretch>
              <a:fillRect/>
            </a:stretch>
          </p:blipFill>
          <p:spPr>
            <a:xfrm>
              <a:off x="8610599" y="1328927"/>
              <a:ext cx="2441448" cy="497281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013947" y="24383"/>
              <a:ext cx="1147572" cy="1147572"/>
            </a:xfrm>
            <a:prstGeom prst="rect">
              <a:avLst/>
            </a:prstGeom>
          </p:spPr>
        </p:pic>
        <p:pic>
          <p:nvPicPr>
            <p:cNvPr id="4" name="object 4"/>
            <p:cNvPicPr/>
            <p:nvPr/>
          </p:nvPicPr>
          <p:blipFill>
            <a:blip r:embed="rId3" cstate="print"/>
            <a:stretch>
              <a:fillRect/>
            </a:stretch>
          </p:blipFill>
          <p:spPr>
            <a:xfrm>
              <a:off x="396240" y="320040"/>
              <a:ext cx="5292090" cy="290321"/>
            </a:xfrm>
            <a:prstGeom prst="rect">
              <a:avLst/>
            </a:prstGeom>
          </p:spPr>
        </p:pic>
        <p:pic>
          <p:nvPicPr>
            <p:cNvPr id="5" name="object 5"/>
            <p:cNvPicPr/>
            <p:nvPr/>
          </p:nvPicPr>
          <p:blipFill>
            <a:blip r:embed="rId4" cstate="print"/>
            <a:stretch>
              <a:fillRect/>
            </a:stretch>
          </p:blipFill>
          <p:spPr>
            <a:xfrm>
              <a:off x="422148" y="345935"/>
              <a:ext cx="1902714" cy="238645"/>
            </a:xfrm>
            <a:prstGeom prst="rect">
              <a:avLst/>
            </a:prstGeom>
          </p:spPr>
        </p:pic>
        <p:pic>
          <p:nvPicPr>
            <p:cNvPr id="6" name="object 6"/>
            <p:cNvPicPr/>
            <p:nvPr/>
          </p:nvPicPr>
          <p:blipFill>
            <a:blip r:embed="rId5" cstate="print"/>
            <a:stretch>
              <a:fillRect/>
            </a:stretch>
          </p:blipFill>
          <p:spPr>
            <a:xfrm>
              <a:off x="2353055" y="345935"/>
              <a:ext cx="3309366" cy="238518"/>
            </a:xfrm>
            <a:prstGeom prst="rect">
              <a:avLst/>
            </a:prstGeom>
          </p:spPr>
        </p:pic>
        <p:sp>
          <p:nvSpPr>
            <p:cNvPr id="7" name="object 7"/>
            <p:cNvSpPr/>
            <p:nvPr/>
          </p:nvSpPr>
          <p:spPr>
            <a:xfrm>
              <a:off x="429005" y="674369"/>
              <a:ext cx="5381625" cy="0"/>
            </a:xfrm>
            <a:custGeom>
              <a:avLst/>
              <a:gdLst/>
              <a:ahLst/>
              <a:cxnLst/>
              <a:rect l="l" t="t" r="r" b="b"/>
              <a:pathLst>
                <a:path w="5381625">
                  <a:moveTo>
                    <a:pt x="0" y="0"/>
                  </a:moveTo>
                  <a:lnTo>
                    <a:pt x="5381625" y="0"/>
                  </a:lnTo>
                </a:path>
              </a:pathLst>
            </a:custGeom>
            <a:ln w="38100">
              <a:solidFill>
                <a:srgbClr val="FFFFFF"/>
              </a:solidFill>
            </a:ln>
          </p:spPr>
          <p:txBody>
            <a:bodyPr wrap="square" lIns="0" tIns="0" rIns="0" bIns="0" rtlCol="0"/>
            <a:lstStyle/>
            <a:p>
              <a:endParaRPr/>
            </a:p>
          </p:txBody>
        </p:sp>
        <p:sp>
          <p:nvSpPr>
            <p:cNvPr id="8" name="object 8"/>
            <p:cNvSpPr/>
            <p:nvPr/>
          </p:nvSpPr>
          <p:spPr>
            <a:xfrm>
              <a:off x="457962" y="896874"/>
              <a:ext cx="4677410" cy="5702935"/>
            </a:xfrm>
            <a:custGeom>
              <a:avLst/>
              <a:gdLst/>
              <a:ahLst/>
              <a:cxnLst/>
              <a:rect l="l" t="t" r="r" b="b"/>
              <a:pathLst>
                <a:path w="4677410" h="5702934">
                  <a:moveTo>
                    <a:pt x="4677156" y="0"/>
                  </a:moveTo>
                  <a:lnTo>
                    <a:pt x="0" y="0"/>
                  </a:lnTo>
                  <a:lnTo>
                    <a:pt x="0" y="5702808"/>
                  </a:lnTo>
                  <a:lnTo>
                    <a:pt x="4677156" y="5702808"/>
                  </a:lnTo>
                  <a:lnTo>
                    <a:pt x="4677156" y="0"/>
                  </a:lnTo>
                  <a:close/>
                </a:path>
              </a:pathLst>
            </a:custGeom>
            <a:solidFill>
              <a:srgbClr val="000000"/>
            </a:solidFill>
          </p:spPr>
          <p:txBody>
            <a:bodyPr wrap="square" lIns="0" tIns="0" rIns="0" bIns="0" rtlCol="0"/>
            <a:lstStyle/>
            <a:p>
              <a:endParaRPr/>
            </a:p>
          </p:txBody>
        </p:sp>
        <p:sp>
          <p:nvSpPr>
            <p:cNvPr id="9" name="object 9"/>
            <p:cNvSpPr/>
            <p:nvPr/>
          </p:nvSpPr>
          <p:spPr>
            <a:xfrm>
              <a:off x="457962" y="896874"/>
              <a:ext cx="4677410" cy="5702935"/>
            </a:xfrm>
            <a:custGeom>
              <a:avLst/>
              <a:gdLst/>
              <a:ahLst/>
              <a:cxnLst/>
              <a:rect l="l" t="t" r="r" b="b"/>
              <a:pathLst>
                <a:path w="4677410" h="5702934">
                  <a:moveTo>
                    <a:pt x="0" y="5702808"/>
                  </a:moveTo>
                  <a:lnTo>
                    <a:pt x="4677156" y="5702808"/>
                  </a:lnTo>
                  <a:lnTo>
                    <a:pt x="4677156" y="0"/>
                  </a:lnTo>
                  <a:lnTo>
                    <a:pt x="0" y="0"/>
                  </a:lnTo>
                  <a:lnTo>
                    <a:pt x="0" y="5702808"/>
                  </a:lnTo>
                  <a:close/>
                </a:path>
              </a:pathLst>
            </a:custGeom>
            <a:ln w="38100">
              <a:solidFill>
                <a:srgbClr val="FFFFFF"/>
              </a:solidFill>
              <a:prstDash val="lgDash"/>
            </a:ln>
          </p:spPr>
          <p:txBody>
            <a:bodyPr wrap="square" lIns="0" tIns="0" rIns="0" bIns="0" rtlCol="0"/>
            <a:lstStyle/>
            <a:p>
              <a:endParaRPr/>
            </a:p>
          </p:txBody>
        </p:sp>
      </p:grpSp>
      <p:sp>
        <p:nvSpPr>
          <p:cNvPr id="10" name="object 10"/>
          <p:cNvSpPr txBox="1"/>
          <p:nvPr/>
        </p:nvSpPr>
        <p:spPr>
          <a:xfrm>
            <a:off x="676452" y="1128140"/>
            <a:ext cx="4135754" cy="1764664"/>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Feature</a:t>
            </a:r>
            <a:r>
              <a:rPr sz="1800" b="1" spc="-55"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dirty="0">
                <a:solidFill>
                  <a:srgbClr val="FFFFFF"/>
                </a:solidFill>
                <a:latin typeface="Times New Roman"/>
                <a:cs typeface="Times New Roman"/>
              </a:rPr>
              <a:t> </a:t>
            </a:r>
            <a:r>
              <a:rPr sz="1600" spc="-5" dirty="0">
                <a:solidFill>
                  <a:srgbClr val="FFFFFF"/>
                </a:solidFill>
                <a:latin typeface="Times New Roman"/>
                <a:cs typeface="Times New Roman"/>
              </a:rPr>
              <a:t>Recorded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videos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given</a:t>
            </a:r>
            <a:r>
              <a:rPr sz="1600" dirty="0">
                <a:solidFill>
                  <a:srgbClr val="FFFFFF"/>
                </a:solidFill>
                <a:latin typeface="Times New Roman"/>
                <a:cs typeface="Times New Roman"/>
              </a:rPr>
              <a:t> </a:t>
            </a:r>
            <a:r>
              <a:rPr sz="1600" spc="-5" dirty="0">
                <a:solidFill>
                  <a:srgbClr val="FFFFFF"/>
                </a:solidFill>
                <a:latin typeface="Times New Roman"/>
                <a:cs typeface="Times New Roman"/>
              </a:rPr>
              <a:t>a </a:t>
            </a:r>
            <a:r>
              <a:rPr sz="1600" dirty="0">
                <a:solidFill>
                  <a:srgbClr val="FFFFFF"/>
                </a:solidFill>
                <a:latin typeface="Times New Roman"/>
                <a:cs typeface="Times New Roman"/>
              </a:rPr>
              <a:t> feature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display</a:t>
            </a:r>
            <a:r>
              <a:rPr sz="160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products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used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in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before </a:t>
            </a:r>
            <a:r>
              <a:rPr sz="1600" dirty="0">
                <a:solidFill>
                  <a:srgbClr val="FFFFFF"/>
                </a:solidFill>
                <a:latin typeface="Times New Roman"/>
                <a:cs typeface="Times New Roman"/>
              </a:rPr>
              <a:t> </a:t>
            </a:r>
            <a:r>
              <a:rPr sz="1600" spc="-5" dirty="0">
                <a:solidFill>
                  <a:srgbClr val="FFFFFF"/>
                </a:solidFill>
                <a:latin typeface="Times New Roman"/>
                <a:cs typeface="Times New Roman"/>
              </a:rPr>
              <a:t>posting it. Upon clicking </a:t>
            </a:r>
            <a:r>
              <a:rPr sz="1600" dirty="0">
                <a:solidFill>
                  <a:srgbClr val="FFFFFF"/>
                </a:solidFill>
                <a:latin typeface="Times New Roman"/>
                <a:cs typeface="Times New Roman"/>
              </a:rPr>
              <a:t>‘</a:t>
            </a:r>
            <a:r>
              <a:rPr sz="1600" u="sng" dirty="0">
                <a:solidFill>
                  <a:srgbClr val="FFFFFF"/>
                </a:solidFill>
                <a:uFill>
                  <a:solidFill>
                    <a:srgbClr val="FFFFFF"/>
                  </a:solidFill>
                </a:uFill>
                <a:latin typeface="Times New Roman"/>
                <a:cs typeface="Times New Roman"/>
              </a:rPr>
              <a:t>product </a:t>
            </a:r>
            <a:r>
              <a:rPr sz="1600" u="sng" spc="-5" dirty="0">
                <a:solidFill>
                  <a:srgbClr val="FFFFFF"/>
                </a:solidFill>
                <a:uFill>
                  <a:solidFill>
                    <a:srgbClr val="FFFFFF"/>
                  </a:solidFill>
                </a:uFill>
                <a:latin typeface="Times New Roman"/>
                <a:cs typeface="Times New Roman"/>
              </a:rPr>
              <a:t>used’</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complete </a:t>
            </a:r>
            <a:r>
              <a:rPr sz="1600" spc="-5" dirty="0">
                <a:solidFill>
                  <a:srgbClr val="FFFFFF"/>
                </a:solidFill>
                <a:latin typeface="Times New Roman"/>
                <a:cs typeface="Times New Roman"/>
              </a:rPr>
              <a:t> description</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product</a:t>
            </a:r>
            <a:r>
              <a:rPr sz="1600"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read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by</a:t>
            </a:r>
            <a:r>
              <a:rPr sz="1600" dirty="0">
                <a:solidFill>
                  <a:srgbClr val="FFFFFF"/>
                </a:solidFill>
                <a:latin typeface="Times New Roman"/>
                <a:cs typeface="Times New Roman"/>
              </a:rPr>
              <a:t> </a:t>
            </a:r>
            <a:r>
              <a:rPr sz="1600" spc="-5" dirty="0">
                <a:solidFill>
                  <a:srgbClr val="FFFFFF"/>
                </a:solidFill>
                <a:latin typeface="Times New Roman"/>
                <a:cs typeface="Times New Roman"/>
              </a:rPr>
              <a:t>the </a:t>
            </a:r>
            <a:r>
              <a:rPr sz="1600" dirty="0">
                <a:solidFill>
                  <a:srgbClr val="FFFFFF"/>
                </a:solidFill>
                <a:latin typeface="Times New Roman"/>
                <a:cs typeface="Times New Roman"/>
              </a:rPr>
              <a:t> </a:t>
            </a:r>
            <a:r>
              <a:rPr sz="1600" spc="-5" dirty="0">
                <a:solidFill>
                  <a:srgbClr val="FFFFFF"/>
                </a:solidFill>
                <a:latin typeface="Times New Roman"/>
                <a:cs typeface="Times New Roman"/>
              </a:rPr>
              <a:t>viewers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also</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a</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link</a:t>
            </a:r>
            <a:r>
              <a:rPr sz="160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be</a:t>
            </a:r>
            <a:r>
              <a:rPr sz="1600" dirty="0">
                <a:solidFill>
                  <a:srgbClr val="FFFFFF"/>
                </a:solidFill>
                <a:latin typeface="Times New Roman"/>
                <a:cs typeface="Times New Roman"/>
              </a:rPr>
              <a:t> </a:t>
            </a:r>
            <a:r>
              <a:rPr sz="1600" spc="-5" dirty="0">
                <a:solidFill>
                  <a:srgbClr val="FFFFFF"/>
                </a:solidFill>
                <a:latin typeface="Times New Roman"/>
                <a:cs typeface="Times New Roman"/>
              </a:rPr>
              <a:t>present</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from</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where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be redirected</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site</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where</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can</a:t>
            </a:r>
            <a:r>
              <a:rPr sz="1600" spc="10" dirty="0">
                <a:solidFill>
                  <a:srgbClr val="FFFFFF"/>
                </a:solidFill>
                <a:latin typeface="Times New Roman"/>
                <a:cs typeface="Times New Roman"/>
              </a:rPr>
              <a:t> </a:t>
            </a:r>
            <a:r>
              <a:rPr sz="1600" dirty="0">
                <a:solidFill>
                  <a:srgbClr val="FFFFFF"/>
                </a:solidFill>
                <a:latin typeface="Times New Roman"/>
                <a:cs typeface="Times New Roman"/>
              </a:rPr>
              <a:t>be </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purchased.</a:t>
            </a:r>
            <a:endParaRPr sz="1600">
              <a:latin typeface="Times New Roman"/>
              <a:cs typeface="Times New Roman"/>
            </a:endParaRPr>
          </a:p>
        </p:txBody>
      </p:sp>
      <p:sp>
        <p:nvSpPr>
          <p:cNvPr id="11" name="object 11"/>
          <p:cNvSpPr txBox="1"/>
          <p:nvPr/>
        </p:nvSpPr>
        <p:spPr>
          <a:xfrm>
            <a:off x="676452" y="3109976"/>
            <a:ext cx="3963670" cy="103251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Insights</a:t>
            </a:r>
            <a:r>
              <a:rPr sz="1800" b="1" spc="-35"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spc="-30" dirty="0">
                <a:solidFill>
                  <a:srgbClr val="FFFFFF"/>
                </a:solidFill>
                <a:latin typeface="Times New Roman"/>
                <a:cs typeface="Times New Roman"/>
              </a:rPr>
              <a:t> </a:t>
            </a:r>
            <a:r>
              <a:rPr sz="1600" b="1" spc="-5" dirty="0">
                <a:solidFill>
                  <a:srgbClr val="FFFFFF"/>
                </a:solidFill>
                <a:latin typeface="Times New Roman"/>
                <a:cs typeface="Times New Roman"/>
              </a:rPr>
              <a:t>T</a:t>
            </a:r>
            <a:r>
              <a:rPr sz="1600" spc="-5" dirty="0">
                <a:solidFill>
                  <a:srgbClr val="FFFFFF"/>
                </a:solidFill>
                <a:latin typeface="Times New Roman"/>
                <a:cs typeface="Times New Roman"/>
              </a:rPr>
              <a:t>his</a:t>
            </a:r>
            <a:r>
              <a:rPr sz="1600" dirty="0">
                <a:solidFill>
                  <a:srgbClr val="FFFFFF"/>
                </a:solidFill>
                <a:latin typeface="Times New Roman"/>
                <a:cs typeface="Times New Roman"/>
              </a:rPr>
              <a:t> </a:t>
            </a:r>
            <a:r>
              <a:rPr sz="1600" spc="-5" dirty="0">
                <a:solidFill>
                  <a:srgbClr val="FFFFFF"/>
                </a:solidFill>
                <a:latin typeface="Times New Roman"/>
                <a:cs typeface="Times New Roman"/>
              </a:rPr>
              <a:t>feature</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help</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creators</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to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give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dirty="0">
                <a:solidFill>
                  <a:srgbClr val="FFFFFF"/>
                </a:solidFill>
                <a:latin typeface="Times New Roman"/>
                <a:cs typeface="Times New Roman"/>
              </a:rPr>
              <a:t> </a:t>
            </a:r>
            <a:r>
              <a:rPr sz="1600" spc="-10" dirty="0">
                <a:solidFill>
                  <a:srgbClr val="FFFFFF"/>
                </a:solidFill>
                <a:latin typeface="Times New Roman"/>
                <a:cs typeface="Times New Roman"/>
              </a:rPr>
              <a:t>complete</a:t>
            </a:r>
            <a:r>
              <a:rPr sz="1600" spc="55" dirty="0">
                <a:solidFill>
                  <a:srgbClr val="FFFFFF"/>
                </a:solidFill>
                <a:latin typeface="Times New Roman"/>
                <a:cs typeface="Times New Roman"/>
              </a:rPr>
              <a:t> </a:t>
            </a:r>
            <a:r>
              <a:rPr sz="1600" spc="-5" dirty="0">
                <a:solidFill>
                  <a:srgbClr val="FFFFFF"/>
                </a:solidFill>
                <a:latin typeface="Times New Roman"/>
                <a:cs typeface="Times New Roman"/>
              </a:rPr>
              <a:t>details</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dirty="0">
                <a:solidFill>
                  <a:srgbClr val="FFFFFF"/>
                </a:solidFill>
                <a:latin typeface="Times New Roman"/>
                <a:cs typeface="Times New Roman"/>
              </a:rPr>
              <a:t> </a:t>
            </a:r>
            <a:r>
              <a:rPr sz="1600" spc="-5" dirty="0">
                <a:solidFill>
                  <a:srgbClr val="FFFFFF"/>
                </a:solidFill>
                <a:latin typeface="Times New Roman"/>
                <a:cs typeface="Times New Roman"/>
              </a:rPr>
              <a:t>product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used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in </a:t>
            </a:r>
            <a:r>
              <a:rPr sz="1600" dirty="0">
                <a:solidFill>
                  <a:srgbClr val="FFFFFF"/>
                </a:solidFill>
                <a:latin typeface="Times New Roman"/>
                <a:cs typeface="Times New Roman"/>
              </a:rPr>
              <a:t> </a:t>
            </a:r>
            <a:r>
              <a:rPr sz="1600" spc="-5" dirty="0">
                <a:solidFill>
                  <a:srgbClr val="FFFFFF"/>
                </a:solidFill>
                <a:latin typeface="Times New Roman"/>
                <a:cs typeface="Times New Roman"/>
              </a:rPr>
              <a:t>that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particular</a:t>
            </a:r>
            <a:r>
              <a:rPr sz="1600" spc="40" dirty="0">
                <a:solidFill>
                  <a:srgbClr val="FFFFFF"/>
                </a:solidFill>
                <a:latin typeface="Times New Roman"/>
                <a:cs typeface="Times New Roman"/>
              </a:rPr>
              <a:t> </a:t>
            </a:r>
            <a:r>
              <a:rPr sz="1600" dirty="0">
                <a:solidFill>
                  <a:srgbClr val="FFFFFF"/>
                </a:solidFill>
                <a:latin typeface="Times New Roman"/>
                <a:cs typeface="Times New Roman"/>
              </a:rPr>
              <a:t>video.</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Which</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in</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return</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help </a:t>
            </a:r>
            <a:r>
              <a:rPr sz="1600" dirty="0">
                <a:solidFill>
                  <a:srgbClr val="FFFFFF"/>
                </a:solidFill>
                <a:latin typeface="Times New Roman"/>
                <a:cs typeface="Times New Roman"/>
              </a:rPr>
              <a:t> </a:t>
            </a:r>
            <a:r>
              <a:rPr sz="1600" spc="-5" dirty="0">
                <a:solidFill>
                  <a:srgbClr val="FFFFFF"/>
                </a:solidFill>
                <a:latin typeface="Times New Roman"/>
                <a:cs typeface="Times New Roman"/>
              </a:rPr>
              <a:t>viewers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search</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that</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product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online </a:t>
            </a:r>
            <a:r>
              <a:rPr sz="1600" spc="-20" dirty="0">
                <a:solidFill>
                  <a:srgbClr val="FFFFFF"/>
                </a:solidFill>
                <a:latin typeface="Times New Roman"/>
                <a:cs typeface="Times New Roman"/>
              </a:rPr>
              <a:t>easily.</a:t>
            </a:r>
            <a:endParaRPr sz="1600">
              <a:latin typeface="Times New Roman"/>
              <a:cs typeface="Times New Roman"/>
            </a:endParaRPr>
          </a:p>
        </p:txBody>
      </p:sp>
      <p:sp>
        <p:nvSpPr>
          <p:cNvPr id="12" name="object 12"/>
          <p:cNvSpPr txBox="1"/>
          <p:nvPr/>
        </p:nvSpPr>
        <p:spPr>
          <a:xfrm>
            <a:off x="676452" y="4359655"/>
            <a:ext cx="4163060" cy="2008505"/>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Times New Roman"/>
                <a:cs typeface="Times New Roman"/>
              </a:rPr>
              <a:t>User </a:t>
            </a:r>
            <a:r>
              <a:rPr sz="1800" b="1" dirty="0">
                <a:solidFill>
                  <a:srgbClr val="FFFFFF"/>
                </a:solidFill>
                <a:latin typeface="Times New Roman"/>
                <a:cs typeface="Times New Roman"/>
              </a:rPr>
              <a:t>value </a:t>
            </a:r>
            <a:r>
              <a:rPr sz="1800" b="1" spc="-5" dirty="0">
                <a:solidFill>
                  <a:srgbClr val="FFFFFF"/>
                </a:solidFill>
                <a:latin typeface="Times New Roman"/>
                <a:cs typeface="Times New Roman"/>
              </a:rPr>
              <a:t>proposition </a:t>
            </a:r>
            <a:r>
              <a:rPr sz="1600" b="1" spc="-5" dirty="0">
                <a:solidFill>
                  <a:srgbClr val="FFFFFF"/>
                </a:solidFill>
                <a:latin typeface="Times New Roman"/>
                <a:cs typeface="Times New Roman"/>
              </a:rPr>
              <a:t>– </a:t>
            </a:r>
            <a:r>
              <a:rPr sz="1600" spc="-5" dirty="0">
                <a:solidFill>
                  <a:srgbClr val="FFFFFF"/>
                </a:solidFill>
                <a:latin typeface="Times New Roman"/>
                <a:cs typeface="Times New Roman"/>
              </a:rPr>
              <a:t>This feature can be a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crucial</a:t>
            </a:r>
            <a:r>
              <a:rPr sz="1600" spc="25" dirty="0">
                <a:solidFill>
                  <a:srgbClr val="FFFFFF"/>
                </a:solidFill>
                <a:latin typeface="Times New Roman"/>
                <a:cs typeface="Times New Roman"/>
              </a:rPr>
              <a:t> </a:t>
            </a:r>
            <a:r>
              <a:rPr sz="1600" dirty="0">
                <a:solidFill>
                  <a:srgbClr val="FFFFFF"/>
                </a:solidFill>
                <a:latin typeface="Times New Roman"/>
                <a:cs typeface="Times New Roman"/>
              </a:rPr>
              <a:t>feature</a:t>
            </a:r>
            <a:r>
              <a:rPr sz="1600" spc="10" dirty="0">
                <a:solidFill>
                  <a:srgbClr val="FFFFFF"/>
                </a:solidFill>
                <a:latin typeface="Times New Roman"/>
                <a:cs typeface="Times New Roman"/>
              </a:rPr>
              <a:t> </a:t>
            </a:r>
            <a:r>
              <a:rPr sz="1600" dirty="0">
                <a:solidFill>
                  <a:srgbClr val="FFFFFF"/>
                </a:solidFill>
                <a:latin typeface="Times New Roman"/>
                <a:cs typeface="Times New Roman"/>
              </a:rPr>
              <a:t>for</a:t>
            </a:r>
            <a:r>
              <a:rPr sz="1600" spc="-5" dirty="0">
                <a:solidFill>
                  <a:srgbClr val="FFFFFF"/>
                </a:solidFill>
                <a:latin typeface="Times New Roman"/>
                <a:cs typeface="Times New Roman"/>
              </a:rPr>
              <a:t> creators,</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viewers</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also</a:t>
            </a:r>
            <a:r>
              <a:rPr sz="1600" spc="15" dirty="0">
                <a:solidFill>
                  <a:srgbClr val="FFFFFF"/>
                </a:solidFill>
                <a:latin typeface="Times New Roman"/>
                <a:cs typeface="Times New Roman"/>
              </a:rPr>
              <a:t> </a:t>
            </a:r>
            <a:r>
              <a:rPr sz="1600" dirty="0">
                <a:solidFill>
                  <a:srgbClr val="FFFFFF"/>
                </a:solidFill>
                <a:latin typeface="Times New Roman"/>
                <a:cs typeface="Times New Roman"/>
              </a:rPr>
              <a:t>for </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‘MX</a:t>
            </a:r>
            <a:r>
              <a:rPr sz="1600" spc="-15" dirty="0">
                <a:solidFill>
                  <a:srgbClr val="FFFFFF"/>
                </a:solidFill>
                <a:latin typeface="Times New Roman"/>
                <a:cs typeface="Times New Roman"/>
              </a:rPr>
              <a:t> </a:t>
            </a:r>
            <a:r>
              <a:rPr sz="1600" spc="-30" dirty="0">
                <a:solidFill>
                  <a:srgbClr val="FFFFFF"/>
                </a:solidFill>
                <a:latin typeface="Times New Roman"/>
                <a:cs typeface="Times New Roman"/>
              </a:rPr>
              <a:t>TakaTak’,</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as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everyone</a:t>
            </a:r>
            <a:r>
              <a:rPr sz="1600" spc="20" dirty="0">
                <a:solidFill>
                  <a:srgbClr val="FFFFFF"/>
                </a:solidFill>
                <a:latin typeface="Times New Roman"/>
                <a:cs typeface="Times New Roman"/>
              </a:rPr>
              <a:t> </a:t>
            </a:r>
            <a:r>
              <a:rPr sz="1600" spc="-10" dirty="0">
                <a:solidFill>
                  <a:srgbClr val="FFFFFF"/>
                </a:solidFill>
                <a:latin typeface="Times New Roman"/>
                <a:cs typeface="Times New Roman"/>
              </a:rPr>
              <a:t>will</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dirty="0">
                <a:solidFill>
                  <a:srgbClr val="FFFFFF"/>
                </a:solidFill>
                <a:latin typeface="Times New Roman"/>
                <a:cs typeface="Times New Roman"/>
              </a:rPr>
              <a:t> </a:t>
            </a:r>
            <a:r>
              <a:rPr sz="1600" spc="-5" dirty="0">
                <a:solidFill>
                  <a:srgbClr val="FFFFFF"/>
                </a:solidFill>
                <a:latin typeface="Times New Roman"/>
                <a:cs typeface="Times New Roman"/>
              </a:rPr>
              <a:t>benefited</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from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this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feature.</a:t>
            </a:r>
            <a:endParaRPr sz="1600">
              <a:latin typeface="Times New Roman"/>
              <a:cs typeface="Times New Roman"/>
            </a:endParaRPr>
          </a:p>
          <a:p>
            <a:pPr marL="12700" marR="198755">
              <a:lnSpc>
                <a:spcPct val="100000"/>
              </a:lnSpc>
              <a:spcBef>
                <a:spcPts val="10"/>
              </a:spcBef>
            </a:pPr>
            <a:r>
              <a:rPr sz="1600" spc="-5" dirty="0">
                <a:solidFill>
                  <a:srgbClr val="FFFFFF"/>
                </a:solidFill>
                <a:latin typeface="Times New Roman"/>
                <a:cs typeface="Times New Roman"/>
              </a:rPr>
              <a:t>Creators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dirty="0">
                <a:solidFill>
                  <a:srgbClr val="FFFFFF"/>
                </a:solidFill>
                <a:latin typeface="Times New Roman"/>
                <a:cs typeface="Times New Roman"/>
              </a:rPr>
              <a:t> </a:t>
            </a:r>
            <a:r>
              <a:rPr sz="1600" spc="-5" dirty="0">
                <a:solidFill>
                  <a:srgbClr val="FFFFFF"/>
                </a:solidFill>
                <a:latin typeface="Times New Roman"/>
                <a:cs typeface="Times New Roman"/>
              </a:rPr>
              <a:t>able</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add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display</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their </a:t>
            </a:r>
            <a:r>
              <a:rPr sz="1600" dirty="0">
                <a:solidFill>
                  <a:srgbClr val="FFFFFF"/>
                </a:solidFill>
                <a:latin typeface="Times New Roman"/>
                <a:cs typeface="Times New Roman"/>
              </a:rPr>
              <a:t> </a:t>
            </a:r>
            <a:r>
              <a:rPr sz="1600" spc="-5" dirty="0">
                <a:solidFill>
                  <a:srgbClr val="FFFFFF"/>
                </a:solidFill>
                <a:latin typeface="Times New Roman"/>
                <a:cs typeface="Times New Roman"/>
              </a:rPr>
              <a:t>products,</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viewers</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who</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liked</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get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know </a:t>
            </a:r>
            <a:r>
              <a:rPr sz="1600" dirty="0">
                <a:solidFill>
                  <a:srgbClr val="FFFFFF"/>
                </a:solidFill>
                <a:latin typeface="Times New Roman"/>
                <a:cs typeface="Times New Roman"/>
              </a:rPr>
              <a:t> </a:t>
            </a:r>
            <a:r>
              <a:rPr sz="1600" spc="-5" dirty="0">
                <a:solidFill>
                  <a:srgbClr val="FFFFFF"/>
                </a:solidFill>
                <a:latin typeface="Times New Roman"/>
                <a:cs typeface="Times New Roman"/>
              </a:rPr>
              <a:t>where to</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purchase,</a:t>
            </a:r>
            <a:r>
              <a:rPr sz="1600" spc="15" dirty="0">
                <a:solidFill>
                  <a:srgbClr val="FFFFFF"/>
                </a:solidFill>
                <a:latin typeface="Times New Roman"/>
                <a:cs typeface="Times New Roman"/>
              </a:rPr>
              <a:t> </a:t>
            </a:r>
            <a:r>
              <a:rPr sz="1600" dirty="0">
                <a:solidFill>
                  <a:srgbClr val="FFFFFF"/>
                </a:solidFill>
                <a:latin typeface="Times New Roman"/>
                <a:cs typeface="Times New Roman"/>
              </a:rPr>
              <a:t>for</a:t>
            </a:r>
            <a:r>
              <a:rPr sz="1600" spc="-5" dirty="0">
                <a:solidFill>
                  <a:srgbClr val="FFFFFF"/>
                </a:solidFill>
                <a:latin typeface="Times New Roman"/>
                <a:cs typeface="Times New Roman"/>
              </a:rPr>
              <a:t> </a:t>
            </a:r>
            <a:r>
              <a:rPr sz="1600" spc="-10" dirty="0">
                <a:solidFill>
                  <a:srgbClr val="FFFFFF"/>
                </a:solidFill>
                <a:latin typeface="Times New Roman"/>
                <a:cs typeface="Times New Roman"/>
              </a:rPr>
              <a:t>‘MX</a:t>
            </a:r>
            <a:r>
              <a:rPr sz="1600" spc="-5" dirty="0">
                <a:solidFill>
                  <a:srgbClr val="FFFFFF"/>
                </a:solidFill>
                <a:latin typeface="Times New Roman"/>
                <a:cs typeface="Times New Roman"/>
              </a:rPr>
              <a:t> </a:t>
            </a:r>
            <a:r>
              <a:rPr sz="1600" spc="-35" dirty="0">
                <a:solidFill>
                  <a:srgbClr val="FFFFFF"/>
                </a:solidFill>
                <a:latin typeface="Times New Roman"/>
                <a:cs typeface="Times New Roman"/>
              </a:rPr>
              <a:t>TakaTak’</a:t>
            </a:r>
            <a:r>
              <a:rPr sz="1600" spc="-100"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be a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selling</a:t>
            </a:r>
            <a:r>
              <a:rPr sz="1600" spc="20" dirty="0">
                <a:solidFill>
                  <a:srgbClr val="FFFFFF"/>
                </a:solidFill>
                <a:latin typeface="Times New Roman"/>
                <a:cs typeface="Times New Roman"/>
              </a:rPr>
              <a:t> </a:t>
            </a:r>
            <a:r>
              <a:rPr sz="1600" spc="-10" dirty="0">
                <a:solidFill>
                  <a:srgbClr val="FFFFFF"/>
                </a:solidFill>
                <a:latin typeface="Times New Roman"/>
                <a:cs typeface="Times New Roman"/>
              </a:rPr>
              <a:t>platform.</a:t>
            </a:r>
            <a:endParaRPr sz="1600">
              <a:latin typeface="Times New Roman"/>
              <a:cs typeface="Times New Roman"/>
            </a:endParaRPr>
          </a:p>
        </p:txBody>
      </p:sp>
      <p:grpSp>
        <p:nvGrpSpPr>
          <p:cNvPr id="13" name="object 13"/>
          <p:cNvGrpSpPr/>
          <p:nvPr/>
        </p:nvGrpSpPr>
        <p:grpSpPr>
          <a:xfrm>
            <a:off x="5583935" y="896111"/>
            <a:ext cx="6065520" cy="5736590"/>
            <a:chOff x="5583935" y="896111"/>
            <a:chExt cx="6065520" cy="5736590"/>
          </a:xfrm>
        </p:grpSpPr>
        <p:pic>
          <p:nvPicPr>
            <p:cNvPr id="14" name="object 14"/>
            <p:cNvPicPr/>
            <p:nvPr/>
          </p:nvPicPr>
          <p:blipFill>
            <a:blip r:embed="rId6" cstate="print"/>
            <a:stretch>
              <a:fillRect/>
            </a:stretch>
          </p:blipFill>
          <p:spPr>
            <a:xfrm>
              <a:off x="5583935" y="896111"/>
              <a:ext cx="2817875" cy="5736336"/>
            </a:xfrm>
            <a:prstGeom prst="rect">
              <a:avLst/>
            </a:prstGeom>
          </p:spPr>
        </p:pic>
        <p:sp>
          <p:nvSpPr>
            <p:cNvPr id="15" name="object 15"/>
            <p:cNvSpPr/>
            <p:nvPr/>
          </p:nvSpPr>
          <p:spPr>
            <a:xfrm>
              <a:off x="8963405" y="2291333"/>
              <a:ext cx="2667000" cy="3195955"/>
            </a:xfrm>
            <a:custGeom>
              <a:avLst/>
              <a:gdLst/>
              <a:ahLst/>
              <a:cxnLst/>
              <a:rect l="l" t="t" r="r" b="b"/>
              <a:pathLst>
                <a:path w="2667000" h="3195954">
                  <a:moveTo>
                    <a:pt x="2667000" y="0"/>
                  </a:moveTo>
                  <a:lnTo>
                    <a:pt x="0" y="0"/>
                  </a:lnTo>
                  <a:lnTo>
                    <a:pt x="0" y="3195828"/>
                  </a:lnTo>
                  <a:lnTo>
                    <a:pt x="2667000" y="3195828"/>
                  </a:lnTo>
                  <a:lnTo>
                    <a:pt x="2667000" y="0"/>
                  </a:lnTo>
                  <a:close/>
                </a:path>
              </a:pathLst>
            </a:custGeom>
            <a:solidFill>
              <a:srgbClr val="000000"/>
            </a:solidFill>
          </p:spPr>
          <p:txBody>
            <a:bodyPr wrap="square" lIns="0" tIns="0" rIns="0" bIns="0" rtlCol="0"/>
            <a:lstStyle/>
            <a:p>
              <a:endParaRPr/>
            </a:p>
          </p:txBody>
        </p:sp>
        <p:sp>
          <p:nvSpPr>
            <p:cNvPr id="16" name="object 16"/>
            <p:cNvSpPr/>
            <p:nvPr/>
          </p:nvSpPr>
          <p:spPr>
            <a:xfrm>
              <a:off x="8963405" y="2291333"/>
              <a:ext cx="2667000" cy="3195955"/>
            </a:xfrm>
            <a:custGeom>
              <a:avLst/>
              <a:gdLst/>
              <a:ahLst/>
              <a:cxnLst/>
              <a:rect l="l" t="t" r="r" b="b"/>
              <a:pathLst>
                <a:path w="2667000" h="3195954">
                  <a:moveTo>
                    <a:pt x="0" y="3195828"/>
                  </a:moveTo>
                  <a:lnTo>
                    <a:pt x="2667000" y="3195828"/>
                  </a:lnTo>
                  <a:lnTo>
                    <a:pt x="2667000" y="0"/>
                  </a:lnTo>
                  <a:lnTo>
                    <a:pt x="0" y="0"/>
                  </a:lnTo>
                  <a:lnTo>
                    <a:pt x="0" y="3195828"/>
                  </a:lnTo>
                  <a:close/>
                </a:path>
              </a:pathLst>
            </a:custGeom>
            <a:ln w="38100">
              <a:solidFill>
                <a:srgbClr val="FFFFFF"/>
              </a:solidFill>
              <a:prstDash val="lgDash"/>
            </a:ln>
          </p:spPr>
          <p:txBody>
            <a:bodyPr wrap="square" lIns="0" tIns="0" rIns="0" bIns="0" rtlCol="0"/>
            <a:lstStyle/>
            <a:p>
              <a:endParaRPr/>
            </a:p>
          </p:txBody>
        </p:sp>
      </p:grpSp>
      <p:sp>
        <p:nvSpPr>
          <p:cNvPr id="17" name="object 17"/>
          <p:cNvSpPr txBox="1"/>
          <p:nvPr/>
        </p:nvSpPr>
        <p:spPr>
          <a:xfrm>
            <a:off x="8963406" y="2291333"/>
            <a:ext cx="2667000" cy="3195955"/>
          </a:xfrm>
          <a:prstGeom prst="rect">
            <a:avLst/>
          </a:prstGeom>
        </p:spPr>
        <p:txBody>
          <a:bodyPr vert="horz" wrap="square" lIns="0" tIns="173355" rIns="0" bIns="0" rtlCol="0">
            <a:spAutoFit/>
          </a:bodyPr>
          <a:lstStyle/>
          <a:p>
            <a:pPr marL="277495">
              <a:lnSpc>
                <a:spcPct val="100000"/>
              </a:lnSpc>
              <a:spcBef>
                <a:spcPts val="1365"/>
              </a:spcBef>
            </a:pPr>
            <a:r>
              <a:rPr sz="1800" b="1" dirty="0">
                <a:solidFill>
                  <a:srgbClr val="FFFFFF"/>
                </a:solidFill>
                <a:latin typeface="Times New Roman"/>
                <a:cs typeface="Times New Roman"/>
              </a:rPr>
              <a:t>Metrics</a:t>
            </a:r>
            <a:r>
              <a:rPr sz="1800" b="1" spc="-40" dirty="0">
                <a:solidFill>
                  <a:srgbClr val="FFFFFF"/>
                </a:solidFill>
                <a:latin typeface="Times New Roman"/>
                <a:cs typeface="Times New Roman"/>
              </a:rPr>
              <a:t> </a:t>
            </a:r>
            <a:r>
              <a:rPr sz="1800" b="1" dirty="0">
                <a:solidFill>
                  <a:srgbClr val="FFFFFF"/>
                </a:solidFill>
                <a:latin typeface="Times New Roman"/>
                <a:cs typeface="Times New Roman"/>
              </a:rPr>
              <a:t>to</a:t>
            </a:r>
            <a:r>
              <a:rPr sz="1800" b="1" spc="-10" dirty="0">
                <a:solidFill>
                  <a:srgbClr val="FFFFFF"/>
                </a:solidFill>
                <a:latin typeface="Times New Roman"/>
                <a:cs typeface="Times New Roman"/>
              </a:rPr>
              <a:t> </a:t>
            </a:r>
            <a:r>
              <a:rPr sz="1800" b="1" spc="-5" dirty="0">
                <a:solidFill>
                  <a:srgbClr val="FFFFFF"/>
                </a:solidFill>
                <a:latin typeface="Times New Roman"/>
                <a:cs typeface="Times New Roman"/>
              </a:rPr>
              <a:t>Consider</a:t>
            </a:r>
            <a:r>
              <a:rPr sz="1800" b="1" spc="-30" dirty="0">
                <a:solidFill>
                  <a:srgbClr val="FFFFFF"/>
                </a:solidFill>
                <a:latin typeface="Times New Roman"/>
                <a:cs typeface="Times New Roman"/>
              </a:rPr>
              <a:t> </a:t>
            </a:r>
            <a:r>
              <a:rPr sz="1800" b="1" dirty="0">
                <a:solidFill>
                  <a:srgbClr val="FFFFFF"/>
                </a:solidFill>
                <a:latin typeface="Times New Roman"/>
                <a:cs typeface="Times New Roman"/>
              </a:rPr>
              <a:t>-</a:t>
            </a:r>
            <a:endParaRPr sz="1800">
              <a:latin typeface="Times New Roman"/>
              <a:cs typeface="Times New Roman"/>
            </a:endParaRPr>
          </a:p>
          <a:p>
            <a:pPr marL="488950" marR="194310" indent="-287020">
              <a:lnSpc>
                <a:spcPct val="100000"/>
              </a:lnSpc>
              <a:spcBef>
                <a:spcPts val="925"/>
              </a:spcBef>
              <a:buFont typeface="Arial MT"/>
              <a:buChar char="•"/>
              <a:tabLst>
                <a:tab pos="488950" algn="l"/>
                <a:tab pos="489584" algn="l"/>
              </a:tabLst>
            </a:pPr>
            <a:r>
              <a:rPr sz="1800" dirty="0">
                <a:solidFill>
                  <a:srgbClr val="FFFFFF"/>
                </a:solidFill>
                <a:latin typeface="Times New Roman"/>
                <a:cs typeface="Times New Roman"/>
              </a:rPr>
              <a:t>Month</a:t>
            </a:r>
            <a:r>
              <a:rPr sz="1800" spc="-35" dirty="0">
                <a:solidFill>
                  <a:srgbClr val="FFFFFF"/>
                </a:solidFill>
                <a:latin typeface="Times New Roman"/>
                <a:cs typeface="Times New Roman"/>
              </a:rPr>
              <a:t> </a:t>
            </a:r>
            <a:r>
              <a:rPr sz="1800" dirty="0">
                <a:solidFill>
                  <a:srgbClr val="FFFFFF"/>
                </a:solidFill>
                <a:latin typeface="Times New Roman"/>
                <a:cs typeface="Times New Roman"/>
              </a:rPr>
              <a:t>on</a:t>
            </a:r>
            <a:r>
              <a:rPr sz="1800" spc="-25" dirty="0">
                <a:solidFill>
                  <a:srgbClr val="FFFFFF"/>
                </a:solidFill>
                <a:latin typeface="Times New Roman"/>
                <a:cs typeface="Times New Roman"/>
              </a:rPr>
              <a:t> </a:t>
            </a:r>
            <a:r>
              <a:rPr sz="1800" spc="-5" dirty="0">
                <a:solidFill>
                  <a:srgbClr val="FFFFFF"/>
                </a:solidFill>
                <a:latin typeface="Times New Roman"/>
                <a:cs typeface="Times New Roman"/>
              </a:rPr>
              <a:t>month new </a:t>
            </a:r>
            <a:r>
              <a:rPr sz="1800" spc="-434" dirty="0">
                <a:solidFill>
                  <a:srgbClr val="FFFFFF"/>
                </a:solidFill>
                <a:latin typeface="Times New Roman"/>
                <a:cs typeface="Times New Roman"/>
              </a:rPr>
              <a:t> </a:t>
            </a:r>
            <a:r>
              <a:rPr sz="1800" spc="-5" dirty="0">
                <a:solidFill>
                  <a:srgbClr val="FFFFFF"/>
                </a:solidFill>
                <a:latin typeface="Times New Roman"/>
                <a:cs typeface="Times New Roman"/>
              </a:rPr>
              <a:t>users </a:t>
            </a:r>
            <a:r>
              <a:rPr sz="1800" dirty="0">
                <a:solidFill>
                  <a:srgbClr val="FFFFFF"/>
                </a:solidFill>
                <a:latin typeface="Times New Roman"/>
                <a:cs typeface="Times New Roman"/>
              </a:rPr>
              <a:t>creating </a:t>
            </a:r>
            <a:r>
              <a:rPr sz="1800" spc="5" dirty="0">
                <a:solidFill>
                  <a:srgbClr val="FFFFFF"/>
                </a:solidFill>
                <a:latin typeface="Times New Roman"/>
                <a:cs typeface="Times New Roman"/>
              </a:rPr>
              <a:t> </a:t>
            </a:r>
            <a:r>
              <a:rPr sz="1800" dirty="0">
                <a:solidFill>
                  <a:srgbClr val="FFFFFF"/>
                </a:solidFill>
                <a:latin typeface="Times New Roman"/>
                <a:cs typeface="Times New Roman"/>
              </a:rPr>
              <a:t>content.</a:t>
            </a:r>
            <a:endParaRPr sz="1800">
              <a:latin typeface="Times New Roman"/>
              <a:cs typeface="Times New Roman"/>
            </a:endParaRPr>
          </a:p>
          <a:p>
            <a:pPr marL="488950" indent="-287020">
              <a:lnSpc>
                <a:spcPct val="100000"/>
              </a:lnSpc>
              <a:spcBef>
                <a:spcPts val="5"/>
              </a:spcBef>
              <a:buFont typeface="Arial MT"/>
              <a:buChar char="•"/>
              <a:tabLst>
                <a:tab pos="488950" algn="l"/>
                <a:tab pos="489584" algn="l"/>
              </a:tabLst>
            </a:pPr>
            <a:r>
              <a:rPr sz="1800" spc="-5" dirty="0">
                <a:solidFill>
                  <a:srgbClr val="FFFFFF"/>
                </a:solidFill>
                <a:latin typeface="Times New Roman"/>
                <a:cs typeface="Times New Roman"/>
              </a:rPr>
              <a:t>DAU/MAU</a:t>
            </a:r>
            <a:endParaRPr sz="1800">
              <a:latin typeface="Times New Roman"/>
              <a:cs typeface="Times New Roman"/>
            </a:endParaRPr>
          </a:p>
          <a:p>
            <a:pPr marL="488950" marR="360680" indent="-287020" algn="just">
              <a:lnSpc>
                <a:spcPct val="100000"/>
              </a:lnSpc>
              <a:buFont typeface="Arial MT"/>
              <a:buChar char="•"/>
              <a:tabLst>
                <a:tab pos="489584" algn="l"/>
              </a:tabLst>
            </a:pPr>
            <a:r>
              <a:rPr sz="1800" dirty="0">
                <a:solidFill>
                  <a:srgbClr val="FFFFFF"/>
                </a:solidFill>
                <a:latin typeface="Times New Roman"/>
                <a:cs typeface="Times New Roman"/>
              </a:rPr>
              <a:t>Clicks on ‘product </a:t>
            </a:r>
            <a:r>
              <a:rPr sz="1800" spc="5" dirty="0">
                <a:solidFill>
                  <a:srgbClr val="FFFFFF"/>
                </a:solidFill>
                <a:latin typeface="Times New Roman"/>
                <a:cs typeface="Times New Roman"/>
              </a:rPr>
              <a:t> </a:t>
            </a:r>
            <a:r>
              <a:rPr sz="1800" dirty="0">
                <a:solidFill>
                  <a:srgbClr val="FFFFFF"/>
                </a:solidFill>
                <a:latin typeface="Times New Roman"/>
                <a:cs typeface="Times New Roman"/>
              </a:rPr>
              <a:t>used’</a:t>
            </a:r>
            <a:r>
              <a:rPr sz="1800" spc="-140" dirty="0">
                <a:solidFill>
                  <a:srgbClr val="FFFFFF"/>
                </a:solidFill>
                <a:latin typeface="Times New Roman"/>
                <a:cs typeface="Times New Roman"/>
              </a:rPr>
              <a:t> </a:t>
            </a:r>
            <a:r>
              <a:rPr sz="1800" dirty="0">
                <a:solidFill>
                  <a:srgbClr val="FFFFFF"/>
                </a:solidFill>
                <a:latin typeface="Times New Roman"/>
                <a:cs typeface="Times New Roman"/>
              </a:rPr>
              <a:t>fe</a:t>
            </a:r>
            <a:r>
              <a:rPr sz="1800" spc="5" dirty="0">
                <a:solidFill>
                  <a:srgbClr val="FFFFFF"/>
                </a:solidFill>
                <a:latin typeface="Times New Roman"/>
                <a:cs typeface="Times New Roman"/>
              </a:rPr>
              <a:t>a</a:t>
            </a:r>
            <a:r>
              <a:rPr sz="1800" dirty="0">
                <a:solidFill>
                  <a:srgbClr val="FFFFFF"/>
                </a:solidFill>
                <a:latin typeface="Times New Roman"/>
                <a:cs typeface="Times New Roman"/>
              </a:rPr>
              <a:t>ture to </a:t>
            </a:r>
            <a:r>
              <a:rPr sz="1800" spc="-10" dirty="0">
                <a:solidFill>
                  <a:srgbClr val="FFFFFF"/>
                </a:solidFill>
                <a:latin typeface="Times New Roman"/>
                <a:cs typeface="Times New Roman"/>
              </a:rPr>
              <a:t>s</a:t>
            </a:r>
            <a:r>
              <a:rPr sz="1800" dirty="0">
                <a:solidFill>
                  <a:srgbClr val="FFFFFF"/>
                </a:solidFill>
                <a:latin typeface="Times New Roman"/>
                <a:cs typeface="Times New Roman"/>
              </a:rPr>
              <a:t>ee  how</a:t>
            </a:r>
            <a:r>
              <a:rPr sz="1800" spc="-25" dirty="0">
                <a:solidFill>
                  <a:srgbClr val="FFFFFF"/>
                </a:solidFill>
                <a:latin typeface="Times New Roman"/>
                <a:cs typeface="Times New Roman"/>
              </a:rPr>
              <a:t> </a:t>
            </a:r>
            <a:r>
              <a:rPr sz="1800" spc="-5" dirty="0">
                <a:solidFill>
                  <a:srgbClr val="FFFFFF"/>
                </a:solidFill>
                <a:latin typeface="Times New Roman"/>
                <a:cs typeface="Times New Roman"/>
              </a:rPr>
              <a:t>users</a:t>
            </a:r>
            <a:r>
              <a:rPr sz="1800" spc="-25" dirty="0">
                <a:solidFill>
                  <a:srgbClr val="FFFFFF"/>
                </a:solidFill>
                <a:latin typeface="Times New Roman"/>
                <a:cs typeface="Times New Roman"/>
              </a:rPr>
              <a:t> </a:t>
            </a:r>
            <a:r>
              <a:rPr sz="1800" dirty="0">
                <a:solidFill>
                  <a:srgbClr val="FFFFFF"/>
                </a:solidFill>
                <a:latin typeface="Times New Roman"/>
                <a:cs typeface="Times New Roman"/>
              </a:rPr>
              <a:t>are</a:t>
            </a:r>
            <a:r>
              <a:rPr sz="1800" spc="-35" dirty="0">
                <a:solidFill>
                  <a:srgbClr val="FFFFFF"/>
                </a:solidFill>
                <a:latin typeface="Times New Roman"/>
                <a:cs typeface="Times New Roman"/>
              </a:rPr>
              <a:t> </a:t>
            </a:r>
            <a:r>
              <a:rPr sz="1800" dirty="0">
                <a:solidFill>
                  <a:srgbClr val="FFFFFF"/>
                </a:solidFill>
                <a:latin typeface="Times New Roman"/>
                <a:cs typeface="Times New Roman"/>
              </a:rPr>
              <a:t>using </a:t>
            </a:r>
            <a:r>
              <a:rPr sz="1800" spc="-440" dirty="0">
                <a:solidFill>
                  <a:srgbClr val="FFFFFF"/>
                </a:solidFill>
                <a:latin typeface="Times New Roman"/>
                <a:cs typeface="Times New Roman"/>
              </a:rPr>
              <a:t> </a:t>
            </a:r>
            <a:r>
              <a:rPr sz="1800" dirty="0">
                <a:solidFill>
                  <a:srgbClr val="FFFFFF"/>
                </a:solidFill>
                <a:latin typeface="Times New Roman"/>
                <a:cs typeface="Times New Roman"/>
              </a:rPr>
              <a:t>the</a:t>
            </a:r>
            <a:r>
              <a:rPr sz="1800" spc="-10" dirty="0">
                <a:solidFill>
                  <a:srgbClr val="FFFFFF"/>
                </a:solidFill>
                <a:latin typeface="Times New Roman"/>
                <a:cs typeface="Times New Roman"/>
              </a:rPr>
              <a:t> </a:t>
            </a:r>
            <a:r>
              <a:rPr sz="1800" dirty="0">
                <a:solidFill>
                  <a:srgbClr val="FFFFFF"/>
                </a:solidFill>
                <a:latin typeface="Times New Roman"/>
                <a:cs typeface="Times New Roman"/>
              </a:rPr>
              <a:t>feature.</a:t>
            </a:r>
            <a:endParaRPr sz="1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1013947" y="24383"/>
              <a:ext cx="1147572" cy="1147572"/>
            </a:xfrm>
            <a:prstGeom prst="rect">
              <a:avLst/>
            </a:prstGeom>
          </p:spPr>
        </p:pic>
        <p:pic>
          <p:nvPicPr>
            <p:cNvPr id="4" name="object 4"/>
            <p:cNvPicPr/>
            <p:nvPr/>
          </p:nvPicPr>
          <p:blipFill>
            <a:blip r:embed="rId3" cstate="print"/>
            <a:stretch>
              <a:fillRect/>
            </a:stretch>
          </p:blipFill>
          <p:spPr>
            <a:xfrm>
              <a:off x="382524" y="320040"/>
              <a:ext cx="6436613" cy="290321"/>
            </a:xfrm>
            <a:prstGeom prst="rect">
              <a:avLst/>
            </a:prstGeom>
          </p:spPr>
        </p:pic>
        <p:pic>
          <p:nvPicPr>
            <p:cNvPr id="5" name="object 5"/>
            <p:cNvPicPr/>
            <p:nvPr/>
          </p:nvPicPr>
          <p:blipFill>
            <a:blip r:embed="rId4" cstate="print"/>
            <a:stretch>
              <a:fillRect/>
            </a:stretch>
          </p:blipFill>
          <p:spPr>
            <a:xfrm>
              <a:off x="408431" y="345935"/>
              <a:ext cx="6384798" cy="238645"/>
            </a:xfrm>
            <a:prstGeom prst="rect">
              <a:avLst/>
            </a:prstGeom>
          </p:spPr>
        </p:pic>
        <p:sp>
          <p:nvSpPr>
            <p:cNvPr id="6" name="object 6"/>
            <p:cNvSpPr/>
            <p:nvPr/>
          </p:nvSpPr>
          <p:spPr>
            <a:xfrm>
              <a:off x="448818" y="692658"/>
              <a:ext cx="6657975" cy="10160"/>
            </a:xfrm>
            <a:custGeom>
              <a:avLst/>
              <a:gdLst/>
              <a:ahLst/>
              <a:cxnLst/>
              <a:rect l="l" t="t" r="r" b="b"/>
              <a:pathLst>
                <a:path w="6657975" h="10159">
                  <a:moveTo>
                    <a:pt x="0" y="10032"/>
                  </a:moveTo>
                  <a:lnTo>
                    <a:pt x="6657975" y="0"/>
                  </a:lnTo>
                </a:path>
              </a:pathLst>
            </a:custGeom>
            <a:ln w="38100">
              <a:solidFill>
                <a:srgbClr val="FFFFFF"/>
              </a:solidFill>
            </a:ln>
          </p:spPr>
          <p:txBody>
            <a:bodyPr wrap="square" lIns="0" tIns="0" rIns="0" bIns="0" rtlCol="0"/>
            <a:lstStyle/>
            <a:p>
              <a:endParaRPr/>
            </a:p>
          </p:txBody>
        </p:sp>
        <p:sp>
          <p:nvSpPr>
            <p:cNvPr id="7" name="object 7"/>
            <p:cNvSpPr/>
            <p:nvPr/>
          </p:nvSpPr>
          <p:spPr>
            <a:xfrm>
              <a:off x="457962" y="896874"/>
              <a:ext cx="4305300" cy="5139055"/>
            </a:xfrm>
            <a:custGeom>
              <a:avLst/>
              <a:gdLst/>
              <a:ahLst/>
              <a:cxnLst/>
              <a:rect l="l" t="t" r="r" b="b"/>
              <a:pathLst>
                <a:path w="4305300" h="5139055">
                  <a:moveTo>
                    <a:pt x="4305300" y="0"/>
                  </a:moveTo>
                  <a:lnTo>
                    <a:pt x="0" y="0"/>
                  </a:lnTo>
                  <a:lnTo>
                    <a:pt x="0" y="5138928"/>
                  </a:lnTo>
                  <a:lnTo>
                    <a:pt x="4305300" y="5138928"/>
                  </a:lnTo>
                  <a:lnTo>
                    <a:pt x="4305300" y="0"/>
                  </a:lnTo>
                  <a:close/>
                </a:path>
              </a:pathLst>
            </a:custGeom>
            <a:solidFill>
              <a:srgbClr val="000000"/>
            </a:solidFill>
          </p:spPr>
          <p:txBody>
            <a:bodyPr wrap="square" lIns="0" tIns="0" rIns="0" bIns="0" rtlCol="0"/>
            <a:lstStyle/>
            <a:p>
              <a:endParaRPr/>
            </a:p>
          </p:txBody>
        </p:sp>
        <p:sp>
          <p:nvSpPr>
            <p:cNvPr id="8" name="object 8"/>
            <p:cNvSpPr/>
            <p:nvPr/>
          </p:nvSpPr>
          <p:spPr>
            <a:xfrm>
              <a:off x="457962" y="896874"/>
              <a:ext cx="4305300" cy="5139055"/>
            </a:xfrm>
            <a:custGeom>
              <a:avLst/>
              <a:gdLst/>
              <a:ahLst/>
              <a:cxnLst/>
              <a:rect l="l" t="t" r="r" b="b"/>
              <a:pathLst>
                <a:path w="4305300" h="5139055">
                  <a:moveTo>
                    <a:pt x="0" y="5138928"/>
                  </a:moveTo>
                  <a:lnTo>
                    <a:pt x="4305300" y="5138928"/>
                  </a:lnTo>
                  <a:lnTo>
                    <a:pt x="4305300" y="0"/>
                  </a:lnTo>
                  <a:lnTo>
                    <a:pt x="0" y="0"/>
                  </a:lnTo>
                  <a:lnTo>
                    <a:pt x="0" y="5138928"/>
                  </a:lnTo>
                  <a:close/>
                </a:path>
              </a:pathLst>
            </a:custGeom>
            <a:ln w="38099">
              <a:solidFill>
                <a:srgbClr val="FFFFFF"/>
              </a:solidFill>
              <a:prstDash val="lgDash"/>
            </a:ln>
          </p:spPr>
          <p:txBody>
            <a:bodyPr wrap="square" lIns="0" tIns="0" rIns="0" bIns="0" rtlCol="0"/>
            <a:lstStyle/>
            <a:p>
              <a:endParaRPr/>
            </a:p>
          </p:txBody>
        </p:sp>
      </p:grpSp>
      <p:sp>
        <p:nvSpPr>
          <p:cNvPr id="9" name="object 9"/>
          <p:cNvSpPr txBox="1"/>
          <p:nvPr/>
        </p:nvSpPr>
        <p:spPr>
          <a:xfrm>
            <a:off x="457962" y="896874"/>
            <a:ext cx="4305300" cy="5139055"/>
          </a:xfrm>
          <a:prstGeom prst="rect">
            <a:avLst/>
          </a:prstGeom>
        </p:spPr>
        <p:txBody>
          <a:bodyPr vert="horz" wrap="square" lIns="0" tIns="2540" rIns="0" bIns="0" rtlCol="0">
            <a:spAutoFit/>
          </a:bodyPr>
          <a:lstStyle/>
          <a:p>
            <a:pPr>
              <a:lnSpc>
                <a:spcPct val="100000"/>
              </a:lnSpc>
              <a:spcBef>
                <a:spcPts val="20"/>
              </a:spcBef>
            </a:pPr>
            <a:endParaRPr sz="1650">
              <a:latin typeface="Times New Roman"/>
              <a:cs typeface="Times New Roman"/>
            </a:endParaRPr>
          </a:p>
          <a:p>
            <a:pPr marL="231140" marR="444500">
              <a:lnSpc>
                <a:spcPct val="100000"/>
              </a:lnSpc>
            </a:pPr>
            <a:r>
              <a:rPr sz="1800" b="1" spc="-5" dirty="0">
                <a:solidFill>
                  <a:srgbClr val="FFFFFF"/>
                </a:solidFill>
                <a:latin typeface="Times New Roman"/>
                <a:cs typeface="Times New Roman"/>
              </a:rPr>
              <a:t>Feature</a:t>
            </a:r>
            <a:r>
              <a:rPr sz="1800" b="1" spc="-55"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dirty="0">
                <a:solidFill>
                  <a:srgbClr val="FFFFFF"/>
                </a:solidFill>
                <a:latin typeface="Times New Roman"/>
                <a:cs typeface="Times New Roman"/>
              </a:rPr>
              <a:t> </a:t>
            </a:r>
            <a:r>
              <a:rPr sz="1600" spc="-5" dirty="0">
                <a:solidFill>
                  <a:srgbClr val="FFFFFF"/>
                </a:solidFill>
                <a:latin typeface="Times New Roman"/>
                <a:cs typeface="Times New Roman"/>
              </a:rPr>
              <a:t>This</a:t>
            </a:r>
            <a:r>
              <a:rPr sz="1600" dirty="0">
                <a:solidFill>
                  <a:srgbClr val="FFFFFF"/>
                </a:solidFill>
                <a:latin typeface="Times New Roman"/>
                <a:cs typeface="Times New Roman"/>
              </a:rPr>
              <a:t> </a:t>
            </a:r>
            <a:r>
              <a:rPr sz="1600" spc="-5" dirty="0">
                <a:solidFill>
                  <a:srgbClr val="FFFFFF"/>
                </a:solidFill>
                <a:latin typeface="Times New Roman"/>
                <a:cs typeface="Times New Roman"/>
              </a:rPr>
              <a:t>retention</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feature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be a </a:t>
            </a:r>
            <a:r>
              <a:rPr sz="1600" dirty="0">
                <a:solidFill>
                  <a:srgbClr val="FFFFFF"/>
                </a:solidFill>
                <a:latin typeface="Times New Roman"/>
                <a:cs typeface="Times New Roman"/>
              </a:rPr>
              <a:t> </a:t>
            </a:r>
            <a:r>
              <a:rPr sz="1600" spc="-5" dirty="0">
                <a:solidFill>
                  <a:srgbClr val="FFFFFF"/>
                </a:solidFill>
                <a:latin typeface="Times New Roman"/>
                <a:cs typeface="Times New Roman"/>
              </a:rPr>
              <a:t>kind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levels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which</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any</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creator</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can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achieve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by</a:t>
            </a:r>
            <a:r>
              <a:rPr sz="1600" dirty="0">
                <a:solidFill>
                  <a:srgbClr val="FFFFFF"/>
                </a:solidFill>
                <a:latin typeface="Times New Roman"/>
                <a:cs typeface="Times New Roman"/>
              </a:rPr>
              <a:t> </a:t>
            </a:r>
            <a:r>
              <a:rPr sz="1600" spc="-5" dirty="0">
                <a:solidFill>
                  <a:srgbClr val="FFFFFF"/>
                </a:solidFill>
                <a:latin typeface="Times New Roman"/>
                <a:cs typeface="Times New Roman"/>
              </a:rPr>
              <a:t>increasing</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10" dirty="0">
                <a:solidFill>
                  <a:srgbClr val="FFFFFF"/>
                </a:solidFill>
                <a:latin typeface="Times New Roman"/>
                <a:cs typeface="Times New Roman"/>
              </a:rPr>
              <a:t> </a:t>
            </a:r>
            <a:r>
              <a:rPr sz="1600" spc="-10" dirty="0">
                <a:solidFill>
                  <a:srgbClr val="FFFFFF"/>
                </a:solidFill>
                <a:latin typeface="Times New Roman"/>
                <a:cs typeface="Times New Roman"/>
              </a:rPr>
              <a:t>number</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subscriber</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and </a:t>
            </a:r>
            <a:r>
              <a:rPr sz="1600" dirty="0">
                <a:solidFill>
                  <a:srgbClr val="FFFFFF"/>
                </a:solidFill>
                <a:latin typeface="Times New Roman"/>
                <a:cs typeface="Times New Roman"/>
              </a:rPr>
              <a:t> </a:t>
            </a:r>
            <a:r>
              <a:rPr sz="1600" spc="-5" dirty="0">
                <a:solidFill>
                  <a:srgbClr val="FFFFFF"/>
                </a:solidFill>
                <a:latin typeface="Times New Roman"/>
                <a:cs typeface="Times New Roman"/>
              </a:rPr>
              <a:t>adding </a:t>
            </a:r>
            <a:r>
              <a:rPr sz="1600" spc="-15" dirty="0">
                <a:solidFill>
                  <a:srgbClr val="FFFFFF"/>
                </a:solidFill>
                <a:latin typeface="Times New Roman"/>
                <a:cs typeface="Times New Roman"/>
              </a:rPr>
              <a:t>more</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content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platform.</a:t>
            </a:r>
            <a:endParaRPr sz="1600">
              <a:latin typeface="Times New Roman"/>
              <a:cs typeface="Times New Roman"/>
            </a:endParaRPr>
          </a:p>
          <a:p>
            <a:pPr>
              <a:lnSpc>
                <a:spcPct val="100000"/>
              </a:lnSpc>
              <a:spcBef>
                <a:spcPts val="25"/>
              </a:spcBef>
            </a:pPr>
            <a:endParaRPr sz="1650">
              <a:latin typeface="Times New Roman"/>
              <a:cs typeface="Times New Roman"/>
            </a:endParaRPr>
          </a:p>
          <a:p>
            <a:pPr marL="231140" marR="574675">
              <a:lnSpc>
                <a:spcPct val="100000"/>
              </a:lnSpc>
              <a:spcBef>
                <a:spcPts val="5"/>
              </a:spcBef>
            </a:pPr>
            <a:r>
              <a:rPr sz="1800" b="1" spc="-5" dirty="0">
                <a:solidFill>
                  <a:srgbClr val="FFFFFF"/>
                </a:solidFill>
                <a:latin typeface="Times New Roman"/>
                <a:cs typeface="Times New Roman"/>
              </a:rPr>
              <a:t>Insights</a:t>
            </a:r>
            <a:r>
              <a:rPr sz="1800" b="1" spc="-35" dirty="0">
                <a:solidFill>
                  <a:srgbClr val="FFFFFF"/>
                </a:solidFill>
                <a:latin typeface="Times New Roman"/>
                <a:cs typeface="Times New Roman"/>
              </a:rPr>
              <a:t> </a:t>
            </a:r>
            <a:r>
              <a:rPr sz="1600" b="1" spc="-5" dirty="0">
                <a:solidFill>
                  <a:srgbClr val="FFFFFF"/>
                </a:solidFill>
                <a:latin typeface="Times New Roman"/>
                <a:cs typeface="Times New Roman"/>
              </a:rPr>
              <a:t>–</a:t>
            </a:r>
            <a:r>
              <a:rPr sz="1600" b="1" dirty="0">
                <a:solidFill>
                  <a:srgbClr val="FFFFFF"/>
                </a:solidFill>
                <a:latin typeface="Times New Roman"/>
                <a:cs typeface="Times New Roman"/>
              </a:rPr>
              <a:t> </a:t>
            </a:r>
            <a:r>
              <a:rPr sz="1600" spc="-5" dirty="0">
                <a:solidFill>
                  <a:srgbClr val="FFFFFF"/>
                </a:solidFill>
                <a:latin typeface="Times New Roman"/>
                <a:cs typeface="Times New Roman"/>
              </a:rPr>
              <a:t>Each</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level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unlock</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various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benefits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creator</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like</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whenever</a:t>
            </a:r>
            <a:r>
              <a:rPr sz="1600" dirty="0">
                <a:solidFill>
                  <a:srgbClr val="FFFFFF"/>
                </a:solidFill>
                <a:latin typeface="Times New Roman"/>
                <a:cs typeface="Times New Roman"/>
              </a:rPr>
              <a:t> </a:t>
            </a:r>
            <a:r>
              <a:rPr sz="1600" spc="-5" dirty="0">
                <a:solidFill>
                  <a:srgbClr val="FFFFFF"/>
                </a:solidFill>
                <a:latin typeface="Times New Roman"/>
                <a:cs typeface="Times New Roman"/>
              </a:rPr>
              <a:t>MX </a:t>
            </a:r>
            <a:r>
              <a:rPr sz="1600" dirty="0">
                <a:solidFill>
                  <a:srgbClr val="FFFFFF"/>
                </a:solidFill>
                <a:latin typeface="Times New Roman"/>
                <a:cs typeface="Times New Roman"/>
              </a:rPr>
              <a:t> </a:t>
            </a:r>
            <a:r>
              <a:rPr sz="1600" spc="-35" dirty="0">
                <a:solidFill>
                  <a:srgbClr val="FFFFFF"/>
                </a:solidFill>
                <a:latin typeface="Times New Roman"/>
                <a:cs typeface="Times New Roman"/>
              </a:rPr>
              <a:t>TakaTak</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having</a:t>
            </a:r>
            <a:r>
              <a:rPr sz="1600" dirty="0">
                <a:solidFill>
                  <a:srgbClr val="FFFFFF"/>
                </a:solidFill>
                <a:latin typeface="Times New Roman"/>
                <a:cs typeface="Times New Roman"/>
              </a:rPr>
              <a:t> </a:t>
            </a:r>
            <a:r>
              <a:rPr sz="1600" spc="-15" dirty="0">
                <a:solidFill>
                  <a:srgbClr val="FFFFFF"/>
                </a:solidFill>
                <a:latin typeface="Times New Roman"/>
                <a:cs typeface="Times New Roman"/>
              </a:rPr>
              <a:t>some</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events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it</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will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call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its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Superhero's</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dirty="0">
                <a:solidFill>
                  <a:srgbClr val="FFFFFF"/>
                </a:solidFill>
                <a:latin typeface="Times New Roman"/>
                <a:cs typeface="Times New Roman"/>
              </a:rPr>
              <a:t> </a:t>
            </a:r>
            <a:r>
              <a:rPr sz="1600" spc="-5" dirty="0">
                <a:solidFill>
                  <a:srgbClr val="FFFFFF"/>
                </a:solidFill>
                <a:latin typeface="Times New Roman"/>
                <a:cs typeface="Times New Roman"/>
              </a:rPr>
              <a:t>Megastars</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 </a:t>
            </a:r>
            <a:r>
              <a:rPr sz="1600" dirty="0">
                <a:solidFill>
                  <a:srgbClr val="FFFFFF"/>
                </a:solidFill>
                <a:latin typeface="Times New Roman"/>
                <a:cs typeface="Times New Roman"/>
              </a:rPr>
              <a:t> </a:t>
            </a:r>
            <a:r>
              <a:rPr sz="1600" spc="-5" dirty="0">
                <a:solidFill>
                  <a:srgbClr val="FFFFFF"/>
                </a:solidFill>
                <a:latin typeface="Times New Roman"/>
                <a:cs typeface="Times New Roman"/>
              </a:rPr>
              <a:t>event.</a:t>
            </a:r>
            <a:endParaRPr sz="1600">
              <a:latin typeface="Times New Roman"/>
              <a:cs typeface="Times New Roman"/>
            </a:endParaRPr>
          </a:p>
          <a:p>
            <a:pPr>
              <a:lnSpc>
                <a:spcPct val="100000"/>
              </a:lnSpc>
              <a:spcBef>
                <a:spcPts val="20"/>
              </a:spcBef>
            </a:pPr>
            <a:endParaRPr sz="1650">
              <a:latin typeface="Times New Roman"/>
              <a:cs typeface="Times New Roman"/>
            </a:endParaRPr>
          </a:p>
          <a:p>
            <a:pPr marL="231140" marR="272415">
              <a:lnSpc>
                <a:spcPct val="100000"/>
              </a:lnSpc>
            </a:pPr>
            <a:r>
              <a:rPr sz="1800" b="1" spc="-5" dirty="0">
                <a:solidFill>
                  <a:srgbClr val="FFFFFF"/>
                </a:solidFill>
                <a:latin typeface="Times New Roman"/>
                <a:cs typeface="Times New Roman"/>
              </a:rPr>
              <a:t>User</a:t>
            </a:r>
            <a:r>
              <a:rPr sz="1800" b="1" spc="-65" dirty="0">
                <a:solidFill>
                  <a:srgbClr val="FFFFFF"/>
                </a:solidFill>
                <a:latin typeface="Times New Roman"/>
                <a:cs typeface="Times New Roman"/>
              </a:rPr>
              <a:t> </a:t>
            </a:r>
            <a:r>
              <a:rPr sz="1800" b="1" spc="-40" dirty="0">
                <a:solidFill>
                  <a:srgbClr val="FFFFFF"/>
                </a:solidFill>
                <a:latin typeface="Times New Roman"/>
                <a:cs typeface="Times New Roman"/>
              </a:rPr>
              <a:t>Value</a:t>
            </a:r>
            <a:r>
              <a:rPr sz="1800" b="1" spc="5" dirty="0">
                <a:solidFill>
                  <a:srgbClr val="FFFFFF"/>
                </a:solidFill>
                <a:latin typeface="Times New Roman"/>
                <a:cs typeface="Times New Roman"/>
              </a:rPr>
              <a:t> </a:t>
            </a:r>
            <a:r>
              <a:rPr sz="1800" b="1" spc="-5" dirty="0">
                <a:solidFill>
                  <a:srgbClr val="FFFFFF"/>
                </a:solidFill>
                <a:latin typeface="Times New Roman"/>
                <a:cs typeface="Times New Roman"/>
              </a:rPr>
              <a:t>proposition</a:t>
            </a:r>
            <a:r>
              <a:rPr sz="1800" b="1" spc="5" dirty="0">
                <a:solidFill>
                  <a:srgbClr val="FFFFFF"/>
                </a:solidFill>
                <a:latin typeface="Times New Roman"/>
                <a:cs typeface="Times New Roman"/>
              </a:rPr>
              <a:t> </a:t>
            </a:r>
            <a:r>
              <a:rPr sz="1600" b="1" spc="-5" dirty="0">
                <a:solidFill>
                  <a:srgbClr val="FFFFFF"/>
                </a:solidFill>
                <a:latin typeface="Times New Roman"/>
                <a:cs typeface="Times New Roman"/>
              </a:rPr>
              <a:t>– </a:t>
            </a:r>
            <a:r>
              <a:rPr sz="1600" spc="-5" dirty="0">
                <a:solidFill>
                  <a:srgbClr val="FFFFFF"/>
                </a:solidFill>
                <a:latin typeface="Times New Roman"/>
                <a:cs typeface="Times New Roman"/>
              </a:rPr>
              <a:t>This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be</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the </a:t>
            </a:r>
            <a:r>
              <a:rPr sz="1600" dirty="0">
                <a:solidFill>
                  <a:srgbClr val="FFFFFF"/>
                </a:solidFill>
                <a:latin typeface="Times New Roman"/>
                <a:cs typeface="Times New Roman"/>
              </a:rPr>
              <a:t> </a:t>
            </a:r>
            <a:r>
              <a:rPr sz="1600" spc="-10" dirty="0">
                <a:solidFill>
                  <a:srgbClr val="FFFFFF"/>
                </a:solidFill>
                <a:latin typeface="Times New Roman"/>
                <a:cs typeface="Times New Roman"/>
              </a:rPr>
              <a:t>measuring</a:t>
            </a:r>
            <a:r>
              <a:rPr sz="1600" spc="60" dirty="0">
                <a:solidFill>
                  <a:srgbClr val="FFFFFF"/>
                </a:solidFill>
                <a:latin typeface="Times New Roman"/>
                <a:cs typeface="Times New Roman"/>
              </a:rPr>
              <a:t> </a:t>
            </a:r>
            <a:r>
              <a:rPr sz="1600" spc="-5" dirty="0">
                <a:solidFill>
                  <a:srgbClr val="FFFFFF"/>
                </a:solidFill>
                <a:latin typeface="Times New Roman"/>
                <a:cs typeface="Times New Roman"/>
              </a:rPr>
              <a:t>point</a:t>
            </a:r>
            <a:r>
              <a:rPr sz="1600" dirty="0">
                <a:solidFill>
                  <a:srgbClr val="FFFFFF"/>
                </a:solidFill>
                <a:latin typeface="Times New Roman"/>
                <a:cs typeface="Times New Roman"/>
              </a:rPr>
              <a:t> </a:t>
            </a:r>
            <a:r>
              <a:rPr sz="1600" spc="-5" dirty="0">
                <a:solidFill>
                  <a:srgbClr val="FFFFFF"/>
                </a:solidFill>
                <a:latin typeface="Times New Roman"/>
                <a:cs typeface="Times New Roman"/>
              </a:rPr>
              <a:t>of</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success</a:t>
            </a:r>
            <a:r>
              <a:rPr sz="1600" spc="10" dirty="0">
                <a:solidFill>
                  <a:srgbClr val="FFFFFF"/>
                </a:solidFill>
                <a:latin typeface="Times New Roman"/>
                <a:cs typeface="Times New Roman"/>
              </a:rPr>
              <a:t> </a:t>
            </a:r>
            <a:r>
              <a:rPr sz="1600" dirty="0">
                <a:solidFill>
                  <a:srgbClr val="FFFFFF"/>
                </a:solidFill>
                <a:latin typeface="Times New Roman"/>
                <a:cs typeface="Times New Roman"/>
              </a:rPr>
              <a:t>for</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any</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creator</a:t>
            </a:r>
            <a:r>
              <a:rPr sz="1600" spc="30" dirty="0">
                <a:solidFill>
                  <a:srgbClr val="FFFFFF"/>
                </a:solidFill>
                <a:latin typeface="Times New Roman"/>
                <a:cs typeface="Times New Roman"/>
              </a:rPr>
              <a:t> </a:t>
            </a:r>
            <a:r>
              <a:rPr sz="1600" spc="-5" dirty="0">
                <a:solidFill>
                  <a:srgbClr val="FFFFFF"/>
                </a:solidFill>
                <a:latin typeface="Times New Roman"/>
                <a:cs typeface="Times New Roman"/>
              </a:rPr>
              <a:t>and </a:t>
            </a:r>
            <a:r>
              <a:rPr sz="1600" spc="-385" dirty="0">
                <a:solidFill>
                  <a:srgbClr val="FFFFFF"/>
                </a:solidFill>
                <a:latin typeface="Times New Roman"/>
                <a:cs typeface="Times New Roman"/>
              </a:rPr>
              <a:t> </a:t>
            </a:r>
            <a:r>
              <a:rPr sz="1600" spc="-5" dirty="0">
                <a:solidFill>
                  <a:srgbClr val="FFFFFF"/>
                </a:solidFill>
                <a:latin typeface="Times New Roman"/>
                <a:cs typeface="Times New Roman"/>
              </a:rPr>
              <a:t>to</a:t>
            </a:r>
            <a:r>
              <a:rPr sz="1600" dirty="0">
                <a:solidFill>
                  <a:srgbClr val="FFFFFF"/>
                </a:solidFill>
                <a:latin typeface="Times New Roman"/>
                <a:cs typeface="Times New Roman"/>
              </a:rPr>
              <a:t> </a:t>
            </a:r>
            <a:r>
              <a:rPr sz="1600" spc="-5" dirty="0">
                <a:solidFill>
                  <a:srgbClr val="FFFFFF"/>
                </a:solidFill>
                <a:latin typeface="Times New Roman"/>
                <a:cs typeface="Times New Roman"/>
              </a:rPr>
              <a:t>achieve</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next</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level</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they</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be</a:t>
            </a:r>
            <a:r>
              <a:rPr sz="1600" dirty="0">
                <a:solidFill>
                  <a:srgbClr val="FFFFFF"/>
                </a:solidFill>
                <a:latin typeface="Times New Roman"/>
                <a:cs typeface="Times New Roman"/>
              </a:rPr>
              <a:t> </a:t>
            </a:r>
            <a:r>
              <a:rPr sz="1600" spc="-5" dirty="0">
                <a:solidFill>
                  <a:srgbClr val="FFFFFF"/>
                </a:solidFill>
                <a:latin typeface="Times New Roman"/>
                <a:cs typeface="Times New Roman"/>
              </a:rPr>
              <a:t>adding</a:t>
            </a:r>
            <a:r>
              <a:rPr sz="1600" spc="5" dirty="0">
                <a:solidFill>
                  <a:srgbClr val="FFFFFF"/>
                </a:solidFill>
                <a:latin typeface="Times New Roman"/>
                <a:cs typeface="Times New Roman"/>
              </a:rPr>
              <a:t> </a:t>
            </a:r>
            <a:r>
              <a:rPr sz="1600" spc="-15" dirty="0">
                <a:solidFill>
                  <a:srgbClr val="FFFFFF"/>
                </a:solidFill>
                <a:latin typeface="Times New Roman"/>
                <a:cs typeface="Times New Roman"/>
              </a:rPr>
              <a:t>more </a:t>
            </a:r>
            <a:r>
              <a:rPr sz="1600" spc="-385" dirty="0">
                <a:solidFill>
                  <a:srgbClr val="FFFFFF"/>
                </a:solidFill>
                <a:latin typeface="Times New Roman"/>
                <a:cs typeface="Times New Roman"/>
              </a:rPr>
              <a:t> </a:t>
            </a:r>
            <a:r>
              <a:rPr sz="1600" dirty="0">
                <a:solidFill>
                  <a:srgbClr val="FFFFFF"/>
                </a:solidFill>
                <a:latin typeface="Times New Roman"/>
                <a:cs typeface="Times New Roman"/>
              </a:rPr>
              <a:t>content </a:t>
            </a:r>
            <a:r>
              <a:rPr sz="1600" spc="-5" dirty="0">
                <a:solidFill>
                  <a:srgbClr val="FFFFFF"/>
                </a:solidFill>
                <a:latin typeface="Times New Roman"/>
                <a:cs typeface="Times New Roman"/>
              </a:rPr>
              <a:t>to</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the</a:t>
            </a:r>
            <a:r>
              <a:rPr sz="1600" dirty="0">
                <a:solidFill>
                  <a:srgbClr val="FFFFFF"/>
                </a:solidFill>
                <a:latin typeface="Times New Roman"/>
                <a:cs typeface="Times New Roman"/>
              </a:rPr>
              <a:t> </a:t>
            </a:r>
            <a:r>
              <a:rPr sz="1600" spc="-5" dirty="0">
                <a:solidFill>
                  <a:srgbClr val="FFFFFF"/>
                </a:solidFill>
                <a:latin typeface="Times New Roman"/>
                <a:cs typeface="Times New Roman"/>
              </a:rPr>
              <a:t>platform</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in</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return</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‘MX </a:t>
            </a:r>
            <a:r>
              <a:rPr sz="1600" dirty="0">
                <a:solidFill>
                  <a:srgbClr val="FFFFFF"/>
                </a:solidFill>
                <a:latin typeface="Times New Roman"/>
                <a:cs typeface="Times New Roman"/>
              </a:rPr>
              <a:t> </a:t>
            </a:r>
            <a:r>
              <a:rPr sz="1600" spc="-35" dirty="0">
                <a:solidFill>
                  <a:srgbClr val="FFFFFF"/>
                </a:solidFill>
                <a:latin typeface="Times New Roman"/>
                <a:cs typeface="Times New Roman"/>
              </a:rPr>
              <a:t>TakaTak’</a:t>
            </a:r>
            <a:r>
              <a:rPr sz="1600" spc="-90" dirty="0">
                <a:solidFill>
                  <a:srgbClr val="FFFFFF"/>
                </a:solidFill>
                <a:latin typeface="Times New Roman"/>
                <a:cs typeface="Times New Roman"/>
              </a:rPr>
              <a:t> </a:t>
            </a:r>
            <a:r>
              <a:rPr sz="1600" spc="-10" dirty="0">
                <a:solidFill>
                  <a:srgbClr val="FFFFFF"/>
                </a:solidFill>
                <a:latin typeface="Times New Roman"/>
                <a:cs typeface="Times New Roman"/>
              </a:rPr>
              <a:t>will</a:t>
            </a:r>
            <a:r>
              <a:rPr sz="1600" spc="25" dirty="0">
                <a:solidFill>
                  <a:srgbClr val="FFFFFF"/>
                </a:solidFill>
                <a:latin typeface="Times New Roman"/>
                <a:cs typeface="Times New Roman"/>
              </a:rPr>
              <a:t> </a:t>
            </a:r>
            <a:r>
              <a:rPr sz="1600" spc="-5" dirty="0">
                <a:solidFill>
                  <a:srgbClr val="FFFFFF"/>
                </a:solidFill>
                <a:latin typeface="Times New Roman"/>
                <a:cs typeface="Times New Roman"/>
              </a:rPr>
              <a:t>reward</a:t>
            </a:r>
            <a:r>
              <a:rPr sz="1600" spc="40" dirty="0">
                <a:solidFill>
                  <a:srgbClr val="FFFFFF"/>
                </a:solidFill>
                <a:latin typeface="Times New Roman"/>
                <a:cs typeface="Times New Roman"/>
              </a:rPr>
              <a:t> </a:t>
            </a:r>
            <a:r>
              <a:rPr sz="1600" spc="-5" dirty="0">
                <a:solidFill>
                  <a:srgbClr val="FFFFFF"/>
                </a:solidFill>
                <a:latin typeface="Times New Roman"/>
                <a:cs typeface="Times New Roman"/>
              </a:rPr>
              <a:t>their</a:t>
            </a:r>
            <a:r>
              <a:rPr sz="1600" spc="45" dirty="0">
                <a:solidFill>
                  <a:srgbClr val="FFFFFF"/>
                </a:solidFill>
                <a:latin typeface="Times New Roman"/>
                <a:cs typeface="Times New Roman"/>
              </a:rPr>
              <a:t> </a:t>
            </a:r>
            <a:r>
              <a:rPr sz="1600" spc="-5" dirty="0">
                <a:solidFill>
                  <a:srgbClr val="FFFFFF"/>
                </a:solidFill>
                <a:latin typeface="Times New Roman"/>
                <a:cs typeface="Times New Roman"/>
              </a:rPr>
              <a:t>creators </a:t>
            </a:r>
            <a:r>
              <a:rPr sz="1600" dirty="0">
                <a:solidFill>
                  <a:srgbClr val="FFFFFF"/>
                </a:solidFill>
                <a:latin typeface="Times New Roman"/>
                <a:cs typeface="Times New Roman"/>
              </a:rPr>
              <a:t> </a:t>
            </a:r>
            <a:r>
              <a:rPr sz="1600" spc="-5" dirty="0">
                <a:solidFill>
                  <a:srgbClr val="FFFFFF"/>
                </a:solidFill>
                <a:latin typeface="Times New Roman"/>
                <a:cs typeface="Times New Roman"/>
              </a:rPr>
              <a:t>accordingly</a:t>
            </a:r>
            <a:r>
              <a:rPr sz="1600" spc="20" dirty="0">
                <a:solidFill>
                  <a:srgbClr val="FFFFFF"/>
                </a:solidFill>
                <a:latin typeface="Times New Roman"/>
                <a:cs typeface="Times New Roman"/>
              </a:rPr>
              <a:t> </a:t>
            </a:r>
            <a:r>
              <a:rPr sz="1600" spc="-5" dirty="0">
                <a:solidFill>
                  <a:srgbClr val="FFFFFF"/>
                </a:solidFill>
                <a:latin typeface="Times New Roman"/>
                <a:cs typeface="Times New Roman"/>
              </a:rPr>
              <a:t>which</a:t>
            </a:r>
            <a:r>
              <a:rPr sz="1600" dirty="0">
                <a:solidFill>
                  <a:srgbClr val="FFFFFF"/>
                </a:solidFill>
                <a:latin typeface="Times New Roman"/>
                <a:cs typeface="Times New Roman"/>
              </a:rPr>
              <a:t> </a:t>
            </a:r>
            <a:r>
              <a:rPr sz="1600" spc="-5" dirty="0">
                <a:solidFill>
                  <a:srgbClr val="FFFFFF"/>
                </a:solidFill>
                <a:latin typeface="Times New Roman"/>
                <a:cs typeface="Times New Roman"/>
              </a:rPr>
              <a:t>will</a:t>
            </a:r>
            <a:r>
              <a:rPr sz="1600" spc="15" dirty="0">
                <a:solidFill>
                  <a:srgbClr val="FFFFFF"/>
                </a:solidFill>
                <a:latin typeface="Times New Roman"/>
                <a:cs typeface="Times New Roman"/>
              </a:rPr>
              <a:t> </a:t>
            </a:r>
            <a:r>
              <a:rPr sz="1600" spc="-5" dirty="0">
                <a:solidFill>
                  <a:srgbClr val="FFFFFF"/>
                </a:solidFill>
                <a:latin typeface="Times New Roman"/>
                <a:cs typeface="Times New Roman"/>
              </a:rPr>
              <a:t>boost</a:t>
            </a:r>
            <a:r>
              <a:rPr sz="1600" dirty="0">
                <a:solidFill>
                  <a:srgbClr val="FFFFFF"/>
                </a:solidFill>
                <a:latin typeface="Times New Roman"/>
                <a:cs typeface="Times New Roman"/>
              </a:rPr>
              <a:t> </a:t>
            </a:r>
            <a:r>
              <a:rPr sz="1600" spc="-5" dirty="0">
                <a:solidFill>
                  <a:srgbClr val="FFFFFF"/>
                </a:solidFill>
                <a:latin typeface="Times New Roman"/>
                <a:cs typeface="Times New Roman"/>
              </a:rPr>
              <a:t>the creators</a:t>
            </a:r>
            <a:r>
              <a:rPr sz="1600" spc="40" dirty="0">
                <a:solidFill>
                  <a:srgbClr val="FFFFFF"/>
                </a:solidFill>
                <a:latin typeface="Times New Roman"/>
                <a:cs typeface="Times New Roman"/>
              </a:rPr>
              <a:t> </a:t>
            </a:r>
            <a:r>
              <a:rPr sz="1600" spc="-5" dirty="0">
                <a:solidFill>
                  <a:srgbClr val="FFFFFF"/>
                </a:solidFill>
                <a:latin typeface="Times New Roman"/>
                <a:cs typeface="Times New Roman"/>
              </a:rPr>
              <a:t>to </a:t>
            </a:r>
            <a:r>
              <a:rPr sz="1600" dirty="0">
                <a:solidFill>
                  <a:srgbClr val="FFFFFF"/>
                </a:solidFill>
                <a:latin typeface="Times New Roman"/>
                <a:cs typeface="Times New Roman"/>
              </a:rPr>
              <a:t> </a:t>
            </a:r>
            <a:r>
              <a:rPr sz="1600" spc="-5" dirty="0">
                <a:solidFill>
                  <a:srgbClr val="FFFFFF"/>
                </a:solidFill>
                <a:latin typeface="Times New Roman"/>
                <a:cs typeface="Times New Roman"/>
              </a:rPr>
              <a:t>add</a:t>
            </a:r>
            <a:r>
              <a:rPr sz="1600" dirty="0">
                <a:solidFill>
                  <a:srgbClr val="FFFFFF"/>
                </a:solidFill>
                <a:latin typeface="Times New Roman"/>
                <a:cs typeface="Times New Roman"/>
              </a:rPr>
              <a:t> </a:t>
            </a:r>
            <a:r>
              <a:rPr sz="1600" spc="-15" dirty="0">
                <a:solidFill>
                  <a:srgbClr val="FFFFFF"/>
                </a:solidFill>
                <a:latin typeface="Times New Roman"/>
                <a:cs typeface="Times New Roman"/>
              </a:rPr>
              <a:t>more</a:t>
            </a:r>
            <a:r>
              <a:rPr sz="1600" spc="35" dirty="0">
                <a:solidFill>
                  <a:srgbClr val="FFFFFF"/>
                </a:solidFill>
                <a:latin typeface="Times New Roman"/>
                <a:cs typeface="Times New Roman"/>
              </a:rPr>
              <a:t> </a:t>
            </a:r>
            <a:r>
              <a:rPr sz="1600" spc="-5" dirty="0">
                <a:solidFill>
                  <a:srgbClr val="FFFFFF"/>
                </a:solidFill>
                <a:latin typeface="Times New Roman"/>
                <a:cs typeface="Times New Roman"/>
              </a:rPr>
              <a:t>content</a:t>
            </a:r>
            <a:r>
              <a:rPr sz="1600" spc="5" dirty="0">
                <a:solidFill>
                  <a:srgbClr val="FFFFFF"/>
                </a:solidFill>
                <a:latin typeface="Times New Roman"/>
                <a:cs typeface="Times New Roman"/>
              </a:rPr>
              <a:t> </a:t>
            </a:r>
            <a:r>
              <a:rPr sz="1600" spc="-5" dirty="0">
                <a:solidFill>
                  <a:srgbClr val="FFFFFF"/>
                </a:solidFill>
                <a:latin typeface="Times New Roman"/>
                <a:cs typeface="Times New Roman"/>
              </a:rPr>
              <a:t>and</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cross</a:t>
            </a:r>
            <a:r>
              <a:rPr sz="1600" spc="10" dirty="0">
                <a:solidFill>
                  <a:srgbClr val="FFFFFF"/>
                </a:solidFill>
                <a:latin typeface="Times New Roman"/>
                <a:cs typeface="Times New Roman"/>
              </a:rPr>
              <a:t> </a:t>
            </a:r>
            <a:r>
              <a:rPr sz="1600" spc="-5" dirty="0">
                <a:solidFill>
                  <a:srgbClr val="FFFFFF"/>
                </a:solidFill>
                <a:latin typeface="Times New Roman"/>
                <a:cs typeface="Times New Roman"/>
              </a:rPr>
              <a:t>next levels.</a:t>
            </a:r>
            <a:endParaRPr sz="1600">
              <a:latin typeface="Times New Roman"/>
              <a:cs typeface="Times New Roman"/>
            </a:endParaRPr>
          </a:p>
        </p:txBody>
      </p:sp>
      <p:grpSp>
        <p:nvGrpSpPr>
          <p:cNvPr id="10" name="object 10"/>
          <p:cNvGrpSpPr/>
          <p:nvPr/>
        </p:nvGrpSpPr>
        <p:grpSpPr>
          <a:xfrm>
            <a:off x="5396484" y="906780"/>
            <a:ext cx="6548755" cy="5747385"/>
            <a:chOff x="5396484" y="906780"/>
            <a:chExt cx="6548755" cy="5747385"/>
          </a:xfrm>
        </p:grpSpPr>
        <p:sp>
          <p:nvSpPr>
            <p:cNvPr id="11" name="object 11"/>
            <p:cNvSpPr/>
            <p:nvPr/>
          </p:nvSpPr>
          <p:spPr>
            <a:xfrm>
              <a:off x="8789670" y="2320290"/>
              <a:ext cx="3136900" cy="2071370"/>
            </a:xfrm>
            <a:custGeom>
              <a:avLst/>
              <a:gdLst/>
              <a:ahLst/>
              <a:cxnLst/>
              <a:rect l="l" t="t" r="r" b="b"/>
              <a:pathLst>
                <a:path w="3136900" h="2071370">
                  <a:moveTo>
                    <a:pt x="3136392" y="0"/>
                  </a:moveTo>
                  <a:lnTo>
                    <a:pt x="0" y="0"/>
                  </a:lnTo>
                  <a:lnTo>
                    <a:pt x="0" y="2071116"/>
                  </a:lnTo>
                  <a:lnTo>
                    <a:pt x="3136392" y="2071116"/>
                  </a:lnTo>
                  <a:lnTo>
                    <a:pt x="3136392" y="0"/>
                  </a:lnTo>
                  <a:close/>
                </a:path>
              </a:pathLst>
            </a:custGeom>
            <a:solidFill>
              <a:srgbClr val="000000"/>
            </a:solidFill>
          </p:spPr>
          <p:txBody>
            <a:bodyPr wrap="square" lIns="0" tIns="0" rIns="0" bIns="0" rtlCol="0"/>
            <a:lstStyle/>
            <a:p>
              <a:endParaRPr/>
            </a:p>
          </p:txBody>
        </p:sp>
        <p:sp>
          <p:nvSpPr>
            <p:cNvPr id="12" name="object 12"/>
            <p:cNvSpPr/>
            <p:nvPr/>
          </p:nvSpPr>
          <p:spPr>
            <a:xfrm>
              <a:off x="8789670" y="2320290"/>
              <a:ext cx="3136900" cy="2071370"/>
            </a:xfrm>
            <a:custGeom>
              <a:avLst/>
              <a:gdLst/>
              <a:ahLst/>
              <a:cxnLst/>
              <a:rect l="l" t="t" r="r" b="b"/>
              <a:pathLst>
                <a:path w="3136900" h="2071370">
                  <a:moveTo>
                    <a:pt x="0" y="2071116"/>
                  </a:moveTo>
                  <a:lnTo>
                    <a:pt x="3136392" y="2071116"/>
                  </a:lnTo>
                  <a:lnTo>
                    <a:pt x="3136392" y="0"/>
                  </a:lnTo>
                  <a:lnTo>
                    <a:pt x="0" y="0"/>
                  </a:lnTo>
                  <a:lnTo>
                    <a:pt x="0" y="2071116"/>
                  </a:lnTo>
                  <a:close/>
                </a:path>
              </a:pathLst>
            </a:custGeom>
            <a:ln w="38100">
              <a:solidFill>
                <a:srgbClr val="FFFFFF"/>
              </a:solidFill>
              <a:prstDash val="lgDash"/>
            </a:ln>
          </p:spPr>
          <p:txBody>
            <a:bodyPr wrap="square" lIns="0" tIns="0" rIns="0" bIns="0" rtlCol="0"/>
            <a:lstStyle/>
            <a:p>
              <a:endParaRPr/>
            </a:p>
          </p:txBody>
        </p:sp>
        <p:pic>
          <p:nvPicPr>
            <p:cNvPr id="13" name="object 13"/>
            <p:cNvPicPr/>
            <p:nvPr/>
          </p:nvPicPr>
          <p:blipFill>
            <a:blip r:embed="rId5" cstate="print"/>
            <a:stretch>
              <a:fillRect/>
            </a:stretch>
          </p:blipFill>
          <p:spPr>
            <a:xfrm>
              <a:off x="5396484" y="906780"/>
              <a:ext cx="2891027" cy="5747004"/>
            </a:xfrm>
            <a:prstGeom prst="rect">
              <a:avLst/>
            </a:prstGeom>
          </p:spPr>
        </p:pic>
      </p:grpSp>
      <p:sp>
        <p:nvSpPr>
          <p:cNvPr id="14" name="object 14"/>
          <p:cNvSpPr txBox="1"/>
          <p:nvPr/>
        </p:nvSpPr>
        <p:spPr>
          <a:xfrm>
            <a:off x="8789669" y="2320289"/>
            <a:ext cx="3136900" cy="2071370"/>
          </a:xfrm>
          <a:prstGeom prst="rect">
            <a:avLst/>
          </a:prstGeom>
        </p:spPr>
        <p:txBody>
          <a:bodyPr vert="horz" wrap="square" lIns="0" tIns="144145" rIns="0" bIns="0" rtlCol="0">
            <a:spAutoFit/>
          </a:bodyPr>
          <a:lstStyle/>
          <a:p>
            <a:pPr marL="451484">
              <a:lnSpc>
                <a:spcPct val="100000"/>
              </a:lnSpc>
              <a:spcBef>
                <a:spcPts val="1135"/>
              </a:spcBef>
            </a:pPr>
            <a:r>
              <a:rPr sz="1800" b="1" dirty="0">
                <a:solidFill>
                  <a:srgbClr val="FFFFFF"/>
                </a:solidFill>
                <a:latin typeface="Times New Roman"/>
                <a:cs typeface="Times New Roman"/>
              </a:rPr>
              <a:t>Metrics</a:t>
            </a:r>
            <a:r>
              <a:rPr sz="1800" b="1" spc="-40" dirty="0">
                <a:solidFill>
                  <a:srgbClr val="FFFFFF"/>
                </a:solidFill>
                <a:latin typeface="Times New Roman"/>
                <a:cs typeface="Times New Roman"/>
              </a:rPr>
              <a:t> </a:t>
            </a:r>
            <a:r>
              <a:rPr sz="1800" b="1" dirty="0">
                <a:solidFill>
                  <a:srgbClr val="FFFFFF"/>
                </a:solidFill>
                <a:latin typeface="Times New Roman"/>
                <a:cs typeface="Times New Roman"/>
              </a:rPr>
              <a:t>to</a:t>
            </a:r>
            <a:r>
              <a:rPr sz="1800" b="1" spc="-10" dirty="0">
                <a:solidFill>
                  <a:srgbClr val="FFFFFF"/>
                </a:solidFill>
                <a:latin typeface="Times New Roman"/>
                <a:cs typeface="Times New Roman"/>
              </a:rPr>
              <a:t> </a:t>
            </a:r>
            <a:r>
              <a:rPr sz="1800" b="1" spc="-5" dirty="0">
                <a:solidFill>
                  <a:srgbClr val="FFFFFF"/>
                </a:solidFill>
                <a:latin typeface="Times New Roman"/>
                <a:cs typeface="Times New Roman"/>
              </a:rPr>
              <a:t>Consider</a:t>
            </a:r>
            <a:r>
              <a:rPr sz="1800" b="1" spc="-30" dirty="0">
                <a:solidFill>
                  <a:srgbClr val="FFFFFF"/>
                </a:solidFill>
                <a:latin typeface="Times New Roman"/>
                <a:cs typeface="Times New Roman"/>
              </a:rPr>
              <a:t> </a:t>
            </a:r>
            <a:r>
              <a:rPr sz="1800" b="1" dirty="0">
                <a:solidFill>
                  <a:srgbClr val="FFFFFF"/>
                </a:solidFill>
                <a:latin typeface="Times New Roman"/>
                <a:cs typeface="Times New Roman"/>
              </a:rPr>
              <a:t>-</a:t>
            </a:r>
            <a:endParaRPr sz="1800">
              <a:latin typeface="Times New Roman"/>
              <a:cs typeface="Times New Roman"/>
            </a:endParaRPr>
          </a:p>
          <a:p>
            <a:pPr marL="473075" marR="337820" indent="-287020">
              <a:lnSpc>
                <a:spcPct val="100000"/>
              </a:lnSpc>
              <a:spcBef>
                <a:spcPts val="750"/>
              </a:spcBef>
              <a:buFont typeface="Arial MT"/>
              <a:buChar char="•"/>
              <a:tabLst>
                <a:tab pos="473075" algn="l"/>
                <a:tab pos="473709" algn="l"/>
              </a:tabLst>
            </a:pPr>
            <a:r>
              <a:rPr sz="1800" dirty="0">
                <a:solidFill>
                  <a:srgbClr val="FFFFFF"/>
                </a:solidFill>
                <a:latin typeface="Times New Roman"/>
                <a:cs typeface="Times New Roman"/>
              </a:rPr>
              <a:t>Activeness</a:t>
            </a:r>
            <a:r>
              <a:rPr sz="1800" spc="-45" dirty="0">
                <a:solidFill>
                  <a:srgbClr val="FFFFFF"/>
                </a:solidFill>
                <a:latin typeface="Times New Roman"/>
                <a:cs typeface="Times New Roman"/>
              </a:rPr>
              <a:t> </a:t>
            </a:r>
            <a:r>
              <a:rPr sz="1800" dirty="0">
                <a:solidFill>
                  <a:srgbClr val="FFFFFF"/>
                </a:solidFill>
                <a:latin typeface="Times New Roman"/>
                <a:cs typeface="Times New Roman"/>
              </a:rPr>
              <a:t>of</a:t>
            </a:r>
            <a:r>
              <a:rPr sz="1800" spc="-30" dirty="0">
                <a:solidFill>
                  <a:srgbClr val="FFFFFF"/>
                </a:solidFill>
                <a:latin typeface="Times New Roman"/>
                <a:cs typeface="Times New Roman"/>
              </a:rPr>
              <a:t> </a:t>
            </a:r>
            <a:r>
              <a:rPr sz="1800" dirty="0">
                <a:solidFill>
                  <a:srgbClr val="FFFFFF"/>
                </a:solidFill>
                <a:latin typeface="Times New Roman"/>
                <a:cs typeface="Times New Roman"/>
              </a:rPr>
              <a:t>creators</a:t>
            </a:r>
            <a:r>
              <a:rPr sz="1800" spc="-35" dirty="0">
                <a:solidFill>
                  <a:srgbClr val="FFFFFF"/>
                </a:solidFill>
                <a:latin typeface="Times New Roman"/>
                <a:cs typeface="Times New Roman"/>
              </a:rPr>
              <a:t> </a:t>
            </a:r>
            <a:r>
              <a:rPr sz="1800" dirty="0">
                <a:solidFill>
                  <a:srgbClr val="FFFFFF"/>
                </a:solidFill>
                <a:latin typeface="Times New Roman"/>
                <a:cs typeface="Times New Roman"/>
              </a:rPr>
              <a:t>on </a:t>
            </a:r>
            <a:r>
              <a:rPr sz="1800" spc="-434" dirty="0">
                <a:solidFill>
                  <a:srgbClr val="FFFFFF"/>
                </a:solidFill>
                <a:latin typeface="Times New Roman"/>
                <a:cs typeface="Times New Roman"/>
              </a:rPr>
              <a:t> </a:t>
            </a:r>
            <a:r>
              <a:rPr sz="1800" dirty="0">
                <a:solidFill>
                  <a:srgbClr val="FFFFFF"/>
                </a:solidFill>
                <a:latin typeface="Times New Roman"/>
                <a:cs typeface="Times New Roman"/>
              </a:rPr>
              <a:t>the</a:t>
            </a:r>
            <a:r>
              <a:rPr sz="1800" spc="-5" dirty="0">
                <a:solidFill>
                  <a:srgbClr val="FFFFFF"/>
                </a:solidFill>
                <a:latin typeface="Times New Roman"/>
                <a:cs typeface="Times New Roman"/>
              </a:rPr>
              <a:t> </a:t>
            </a:r>
            <a:r>
              <a:rPr sz="1800" dirty="0">
                <a:solidFill>
                  <a:srgbClr val="FFFFFF"/>
                </a:solidFill>
                <a:latin typeface="Times New Roman"/>
                <a:cs typeface="Times New Roman"/>
              </a:rPr>
              <a:t>platform.</a:t>
            </a:r>
            <a:endParaRPr sz="1800">
              <a:latin typeface="Times New Roman"/>
              <a:cs typeface="Times New Roman"/>
            </a:endParaRPr>
          </a:p>
          <a:p>
            <a:pPr marL="473075" marR="369570" indent="-287020">
              <a:lnSpc>
                <a:spcPct val="100000"/>
              </a:lnSpc>
              <a:buFont typeface="Arial MT"/>
              <a:buChar char="•"/>
              <a:tabLst>
                <a:tab pos="473075" algn="l"/>
                <a:tab pos="473709" algn="l"/>
              </a:tabLst>
            </a:pPr>
            <a:r>
              <a:rPr sz="1800" spc="-20" dirty="0">
                <a:solidFill>
                  <a:srgbClr val="FFFFFF"/>
                </a:solidFill>
                <a:latin typeface="Times New Roman"/>
                <a:cs typeface="Times New Roman"/>
              </a:rPr>
              <a:t>Videos </a:t>
            </a:r>
            <a:r>
              <a:rPr sz="1800" dirty="0">
                <a:solidFill>
                  <a:srgbClr val="FFFFFF"/>
                </a:solidFill>
                <a:latin typeface="Times New Roman"/>
                <a:cs typeface="Times New Roman"/>
              </a:rPr>
              <a:t>added to the </a:t>
            </a:r>
            <a:r>
              <a:rPr sz="1800" spc="5" dirty="0">
                <a:solidFill>
                  <a:srgbClr val="FFFFFF"/>
                </a:solidFill>
                <a:latin typeface="Times New Roman"/>
                <a:cs typeface="Times New Roman"/>
              </a:rPr>
              <a:t> </a:t>
            </a:r>
            <a:r>
              <a:rPr sz="1800" dirty="0">
                <a:solidFill>
                  <a:srgbClr val="FFFFFF"/>
                </a:solidFill>
                <a:latin typeface="Times New Roman"/>
                <a:cs typeface="Times New Roman"/>
              </a:rPr>
              <a:t>platform</a:t>
            </a:r>
            <a:r>
              <a:rPr sz="1800" spc="-40" dirty="0">
                <a:solidFill>
                  <a:srgbClr val="FFFFFF"/>
                </a:solidFill>
                <a:latin typeface="Times New Roman"/>
                <a:cs typeface="Times New Roman"/>
              </a:rPr>
              <a:t> </a:t>
            </a:r>
            <a:r>
              <a:rPr sz="1800" dirty="0">
                <a:solidFill>
                  <a:srgbClr val="FFFFFF"/>
                </a:solidFill>
                <a:latin typeface="Times New Roman"/>
                <a:cs typeface="Times New Roman"/>
              </a:rPr>
              <a:t>daily</a:t>
            </a:r>
            <a:r>
              <a:rPr sz="1800" spc="-35" dirty="0">
                <a:solidFill>
                  <a:srgbClr val="FFFFFF"/>
                </a:solidFill>
                <a:latin typeface="Times New Roman"/>
                <a:cs typeface="Times New Roman"/>
              </a:rPr>
              <a:t> </a:t>
            </a:r>
            <a:r>
              <a:rPr sz="1800" dirty="0">
                <a:solidFill>
                  <a:srgbClr val="FFFFFF"/>
                </a:solidFill>
                <a:latin typeface="Times New Roman"/>
                <a:cs typeface="Times New Roman"/>
              </a:rPr>
              <a:t>/</a:t>
            </a:r>
            <a:r>
              <a:rPr sz="1800" spc="-25" dirty="0">
                <a:solidFill>
                  <a:srgbClr val="FFFFFF"/>
                </a:solidFill>
                <a:latin typeface="Times New Roman"/>
                <a:cs typeface="Times New Roman"/>
              </a:rPr>
              <a:t> </a:t>
            </a:r>
            <a:r>
              <a:rPr sz="1800" spc="-15" dirty="0">
                <a:solidFill>
                  <a:srgbClr val="FFFFFF"/>
                </a:solidFill>
                <a:latin typeface="Times New Roman"/>
                <a:cs typeface="Times New Roman"/>
              </a:rPr>
              <a:t>monthly.</a:t>
            </a:r>
            <a:endParaRPr sz="18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52525"/>
          </a:solidFill>
        </p:spPr>
        <p:txBody>
          <a:bodyPr wrap="square" lIns="0" tIns="0" rIns="0" bIns="0" rtlCol="0"/>
          <a:lstStyle/>
          <a:p>
            <a:endParaRPr/>
          </a:p>
        </p:txBody>
      </p:sp>
      <p:grpSp>
        <p:nvGrpSpPr>
          <p:cNvPr id="3" name="object 3"/>
          <p:cNvGrpSpPr/>
          <p:nvPr/>
        </p:nvGrpSpPr>
        <p:grpSpPr>
          <a:xfrm>
            <a:off x="0" y="0"/>
            <a:ext cx="12192000" cy="4654550"/>
            <a:chOff x="0" y="0"/>
            <a:chExt cx="12192000" cy="4654550"/>
          </a:xfrm>
        </p:grpSpPr>
        <p:pic>
          <p:nvPicPr>
            <p:cNvPr id="4" name="object 4"/>
            <p:cNvPicPr/>
            <p:nvPr/>
          </p:nvPicPr>
          <p:blipFill>
            <a:blip r:embed="rId2" cstate="print"/>
            <a:stretch>
              <a:fillRect/>
            </a:stretch>
          </p:blipFill>
          <p:spPr>
            <a:xfrm>
              <a:off x="0" y="0"/>
              <a:ext cx="12191999" cy="4654296"/>
            </a:xfrm>
            <a:prstGeom prst="rect">
              <a:avLst/>
            </a:prstGeom>
          </p:spPr>
        </p:pic>
        <p:pic>
          <p:nvPicPr>
            <p:cNvPr id="5" name="object 5"/>
            <p:cNvPicPr/>
            <p:nvPr/>
          </p:nvPicPr>
          <p:blipFill>
            <a:blip r:embed="rId3" cstate="print"/>
            <a:stretch>
              <a:fillRect/>
            </a:stretch>
          </p:blipFill>
          <p:spPr>
            <a:xfrm>
              <a:off x="0" y="31"/>
              <a:ext cx="12191999" cy="4567396"/>
            </a:xfrm>
            <a:prstGeom prst="rect">
              <a:avLst/>
            </a:prstGeom>
          </p:spPr>
        </p:pic>
        <p:pic>
          <p:nvPicPr>
            <p:cNvPr id="6" name="object 6"/>
            <p:cNvPicPr/>
            <p:nvPr/>
          </p:nvPicPr>
          <p:blipFill>
            <a:blip r:embed="rId4" cstate="print"/>
            <a:stretch>
              <a:fillRect/>
            </a:stretch>
          </p:blipFill>
          <p:spPr>
            <a:xfrm>
              <a:off x="3215639" y="3422903"/>
              <a:ext cx="4755642" cy="718566"/>
            </a:xfrm>
            <a:prstGeom prst="rect">
              <a:avLst/>
            </a:prstGeom>
          </p:spPr>
        </p:pic>
        <p:pic>
          <p:nvPicPr>
            <p:cNvPr id="7" name="object 7"/>
            <p:cNvPicPr/>
            <p:nvPr/>
          </p:nvPicPr>
          <p:blipFill>
            <a:blip r:embed="rId5" cstate="print"/>
            <a:stretch>
              <a:fillRect/>
            </a:stretch>
          </p:blipFill>
          <p:spPr>
            <a:xfrm>
              <a:off x="3239642" y="3459098"/>
              <a:ext cx="4734052" cy="696087"/>
            </a:xfrm>
            <a:prstGeom prst="rect">
              <a:avLst/>
            </a:prstGeom>
          </p:spPr>
        </p:pic>
        <p:pic>
          <p:nvPicPr>
            <p:cNvPr id="8" name="object 8"/>
            <p:cNvPicPr/>
            <p:nvPr/>
          </p:nvPicPr>
          <p:blipFill>
            <a:blip r:embed="rId6" cstate="print"/>
            <a:stretch>
              <a:fillRect/>
            </a:stretch>
          </p:blipFill>
          <p:spPr>
            <a:xfrm>
              <a:off x="11013947" y="24383"/>
              <a:ext cx="1147572" cy="114757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TotalTime>
  <Words>825</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MT</vt:lpstr>
      <vt:lpstr>Calibri</vt:lpstr>
      <vt:lpstr>Times New Roman</vt:lpstr>
      <vt:lpstr>Wingdings</vt:lpstr>
      <vt:lpstr>Office Theme</vt:lpstr>
      <vt:lpstr>PowerPoint Presentation</vt:lpstr>
      <vt:lpstr>PowerPoint Presentation</vt:lpstr>
      <vt:lpstr>Alex, 19, Mumbai</vt:lpstr>
      <vt:lpstr>PowerPoint Presentation</vt:lpstr>
      <vt:lpstr>Feature – This will be knowledge kind of  channel where creators adding short video will  be shown only if we subscribe the channel. It  wont be mixed up with the other cringy  content.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Subhadip Samanta</cp:lastModifiedBy>
  <cp:revision>2</cp:revision>
  <dcterms:created xsi:type="dcterms:W3CDTF">2021-03-31T13:07:19Z</dcterms:created>
  <dcterms:modified xsi:type="dcterms:W3CDTF">2021-03-31T13:10:15Z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2020-12-04T00:00:00Z</vt:filetime>
  </property>
  <property fmtid="{D5CDD505-2E9C-101B-9397-08002B2CF9AE}" pid="3" name="Creator">
    <vt:lpwstr>Microsoft® PowerPoint® for Office 365</vt:lpwstr>
  </property>
  <property fmtid="{D5CDD505-2E9C-101B-9397-08002B2CF9AE}" pid="4" name="LastSaved">
    <vt:filetime>2021-03-31T00:00:00Z</vt:filetime>
  </property>
</Properties>
</file>